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5143500" cx="9144000"/>
  <p:notesSz cx="6858000" cy="9144000"/>
  <p:embeddedFontLst>
    <p:embeddedFont>
      <p:font typeface="Open Sans Light"/>
      <p:regular r:id="rId28"/>
      <p:bold r:id="rId29"/>
      <p:italic r:id="rId30"/>
      <p:boldItalic r:id="rId31"/>
    </p:embeddedFont>
    <p:embeddedFont>
      <p:font typeface="Open Sans"/>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OpenSansLight-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penSansLight-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penSansLight-boldItalic.fntdata"/><Relationship Id="rId30" Type="http://schemas.openxmlformats.org/officeDocument/2006/relationships/font" Target="fonts/OpenSansLight-italic.fntdata"/><Relationship Id="rId11" Type="http://schemas.openxmlformats.org/officeDocument/2006/relationships/slide" Target="slides/slide6.xml"/><Relationship Id="rId33" Type="http://schemas.openxmlformats.org/officeDocument/2006/relationships/font" Target="fonts/OpenSans-bold.fntdata"/><Relationship Id="rId10" Type="http://schemas.openxmlformats.org/officeDocument/2006/relationships/slide" Target="slides/slide5.xml"/><Relationship Id="rId32" Type="http://schemas.openxmlformats.org/officeDocument/2006/relationships/font" Target="fonts/OpenSans-regular.fntdata"/><Relationship Id="rId13" Type="http://schemas.openxmlformats.org/officeDocument/2006/relationships/slide" Target="slides/slide8.xml"/><Relationship Id="rId35" Type="http://schemas.openxmlformats.org/officeDocument/2006/relationships/font" Target="fonts/OpenSans-boldItalic.fntdata"/><Relationship Id="rId12" Type="http://schemas.openxmlformats.org/officeDocument/2006/relationships/slide" Target="slides/slide7.xml"/><Relationship Id="rId34" Type="http://schemas.openxmlformats.org/officeDocument/2006/relationships/font" Target="fonts/OpenSans-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53d0934505_1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53d0934505_1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53d0934505_1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53d0934505_1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53d0934505_1_1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53d0934505_1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53d0934505_1_2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53d0934505_1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53d0934505_1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53d0934505_1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53d0934505_1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53d0934505_1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53d0934505_1_1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53d0934505_1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53d0934505_1_2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53d0934505_1_2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53d0934505_1_2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53d0934505_1_2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53d0934505_1_2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53d0934505_1_2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53d0934505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53d0934505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53d0934505_1_2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53d0934505_1_2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53d0934505_1_2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2" name="Google Shape;372;g53d0934505_1_2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53d0934505_1_2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53d0934505_1_2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53d0934505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53d0934505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53d0934505_1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53d0934505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53d0934505_1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53d0934505_1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53d0934505_1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53d0934505_1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53d0934505_1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53d0934505_1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53d0934505_1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53d0934505_1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53d0934505_1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53d0934505_1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cSld name="Cover">
    <p:spTree>
      <p:nvGrpSpPr>
        <p:cNvPr id="11" name="Shape 11"/>
        <p:cNvGrpSpPr/>
        <p:nvPr/>
      </p:nvGrpSpPr>
      <p:grpSpPr>
        <a:xfrm>
          <a:off x="0" y="0"/>
          <a:ext cx="0" cy="0"/>
          <a:chOff x="0" y="0"/>
          <a:chExt cx="0" cy="0"/>
        </a:xfrm>
      </p:grpSpPr>
      <p:sp>
        <p:nvSpPr>
          <p:cNvPr id="12" name="Google Shape;12;p2"/>
          <p:cNvSpPr/>
          <p:nvPr/>
        </p:nvSpPr>
        <p:spPr>
          <a:xfrm>
            <a:off x="8716620" y="4850296"/>
            <a:ext cx="308100" cy="293100"/>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Light"/>
              <a:ea typeface="Open Sans Light"/>
              <a:cs typeface="Open Sans Light"/>
              <a:sym typeface="Open Sans Light"/>
            </a:endParaRPr>
          </a:p>
        </p:txBody>
      </p:sp>
      <p:sp>
        <p:nvSpPr>
          <p:cNvPr id="13" name="Google Shape;13;p2"/>
          <p:cNvSpPr/>
          <p:nvPr>
            <p:ph idx="2" type="pic"/>
          </p:nvPr>
        </p:nvSpPr>
        <p:spPr>
          <a:xfrm>
            <a:off x="0" y="1620077"/>
            <a:ext cx="9144000" cy="19680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9pPr>
          </a:lstStyle>
          <a:p/>
        </p:txBody>
      </p:sp>
      <p:grpSp>
        <p:nvGrpSpPr>
          <p:cNvPr id="14" name="Google Shape;14;p2"/>
          <p:cNvGrpSpPr/>
          <p:nvPr/>
        </p:nvGrpSpPr>
        <p:grpSpPr>
          <a:xfrm>
            <a:off x="0" y="3588063"/>
            <a:ext cx="9143924" cy="79496"/>
            <a:chOff x="1" y="6375234"/>
            <a:chExt cx="12191898" cy="510902"/>
          </a:xfrm>
        </p:grpSpPr>
        <p:sp>
          <p:nvSpPr>
            <p:cNvPr id="15" name="Google Shape;15;p2"/>
            <p:cNvSpPr/>
            <p:nvPr/>
          </p:nvSpPr>
          <p:spPr>
            <a:xfrm rot="-5400000">
              <a:off x="2792502" y="5614736"/>
              <a:ext cx="510900" cy="203190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Light"/>
                <a:ea typeface="Open Sans Light"/>
                <a:cs typeface="Open Sans Light"/>
                <a:sym typeface="Open Sans Light"/>
              </a:endParaRPr>
            </a:p>
          </p:txBody>
        </p:sp>
        <p:sp>
          <p:nvSpPr>
            <p:cNvPr id="16" name="Google Shape;16;p2"/>
            <p:cNvSpPr/>
            <p:nvPr/>
          </p:nvSpPr>
          <p:spPr>
            <a:xfrm rot="-5400000">
              <a:off x="4824500" y="5614734"/>
              <a:ext cx="510900" cy="2031900"/>
            </a:xfrm>
            <a:prstGeom prst="rect">
              <a:avLst/>
            </a:prstGeom>
            <a:solidFill>
              <a:schemeClr val="accent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Light"/>
                <a:ea typeface="Open Sans Light"/>
                <a:cs typeface="Open Sans Light"/>
                <a:sym typeface="Open Sans Light"/>
              </a:endParaRPr>
            </a:p>
          </p:txBody>
        </p:sp>
        <p:sp>
          <p:nvSpPr>
            <p:cNvPr id="17" name="Google Shape;17;p2"/>
            <p:cNvSpPr/>
            <p:nvPr/>
          </p:nvSpPr>
          <p:spPr>
            <a:xfrm rot="-5400000">
              <a:off x="6856500" y="5614735"/>
              <a:ext cx="510900" cy="20319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Light"/>
                <a:ea typeface="Open Sans Light"/>
                <a:cs typeface="Open Sans Light"/>
                <a:sym typeface="Open Sans Light"/>
              </a:endParaRPr>
            </a:p>
          </p:txBody>
        </p:sp>
        <p:sp>
          <p:nvSpPr>
            <p:cNvPr id="18" name="Google Shape;18;p2"/>
            <p:cNvSpPr/>
            <p:nvPr/>
          </p:nvSpPr>
          <p:spPr>
            <a:xfrm rot="-5400000">
              <a:off x="8888501" y="5614734"/>
              <a:ext cx="510900" cy="2031900"/>
            </a:xfrm>
            <a:prstGeom prst="rect">
              <a:avLst/>
            </a:prstGeom>
            <a:solidFill>
              <a:schemeClr val="accent5"/>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Light"/>
                <a:ea typeface="Open Sans Light"/>
                <a:cs typeface="Open Sans Light"/>
                <a:sym typeface="Open Sans Light"/>
              </a:endParaRPr>
            </a:p>
          </p:txBody>
        </p:sp>
        <p:sp>
          <p:nvSpPr>
            <p:cNvPr id="19" name="Google Shape;19;p2"/>
            <p:cNvSpPr/>
            <p:nvPr/>
          </p:nvSpPr>
          <p:spPr>
            <a:xfrm rot="-5400000">
              <a:off x="10920499" y="5614735"/>
              <a:ext cx="510900" cy="2031900"/>
            </a:xfrm>
            <a:prstGeom prst="rect">
              <a:avLst/>
            </a:prstGeom>
            <a:solidFill>
              <a:schemeClr val="accent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Light"/>
                <a:ea typeface="Open Sans Light"/>
                <a:cs typeface="Open Sans Light"/>
                <a:sym typeface="Open Sans Light"/>
              </a:endParaRPr>
            </a:p>
          </p:txBody>
        </p:sp>
        <p:sp>
          <p:nvSpPr>
            <p:cNvPr id="20" name="Google Shape;20;p2"/>
            <p:cNvSpPr/>
            <p:nvPr/>
          </p:nvSpPr>
          <p:spPr>
            <a:xfrm rot="-5400000">
              <a:off x="760501" y="5614735"/>
              <a:ext cx="510900" cy="2031900"/>
            </a:xfrm>
            <a:prstGeom prst="rect">
              <a:avLst/>
            </a:prstGeom>
            <a:solidFill>
              <a:srgbClr val="1C647D"/>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Light"/>
                <a:ea typeface="Open Sans Light"/>
                <a:cs typeface="Open Sans Light"/>
                <a:sym typeface="Open Sans Light"/>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ttom image">
  <p:cSld name="bottom image">
    <p:spTree>
      <p:nvGrpSpPr>
        <p:cNvPr id="120" name="Shape 120"/>
        <p:cNvGrpSpPr/>
        <p:nvPr/>
      </p:nvGrpSpPr>
      <p:grpSpPr>
        <a:xfrm>
          <a:off x="0" y="0"/>
          <a:ext cx="0" cy="0"/>
          <a:chOff x="0" y="0"/>
          <a:chExt cx="0" cy="0"/>
        </a:xfrm>
      </p:grpSpPr>
      <p:sp>
        <p:nvSpPr>
          <p:cNvPr id="121" name="Google Shape;121;p11"/>
          <p:cNvSpPr txBox="1"/>
          <p:nvPr>
            <p:ph type="title"/>
          </p:nvPr>
        </p:nvSpPr>
        <p:spPr>
          <a:xfrm>
            <a:off x="352841" y="324506"/>
            <a:ext cx="8517900" cy="4218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0"/>
              </a:spcBef>
              <a:spcAft>
                <a:spcPts val="0"/>
              </a:spcAft>
              <a:buClr>
                <a:schemeClr val="dk1"/>
              </a:buClr>
              <a:buSzPts val="2400"/>
              <a:buFont typeface="Open Sans"/>
              <a:buNone/>
              <a:defRPr b="0" i="0" sz="2400" u="none" cap="none" strike="noStrike">
                <a:solidFill>
                  <a:schemeClr val="dk1"/>
                </a:solidFill>
                <a:latin typeface="Open Sans"/>
                <a:ea typeface="Open Sans"/>
                <a:cs typeface="Open Sans"/>
                <a:sym typeface="Open Sans"/>
              </a:defRPr>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sp>
        <p:nvSpPr>
          <p:cNvPr id="122" name="Google Shape;122;p11"/>
          <p:cNvSpPr txBox="1"/>
          <p:nvPr>
            <p:ph idx="1" type="body"/>
          </p:nvPr>
        </p:nvSpPr>
        <p:spPr>
          <a:xfrm>
            <a:off x="352841" y="746401"/>
            <a:ext cx="8517900" cy="327600"/>
          </a:xfrm>
          <a:prstGeom prst="rect">
            <a:avLst/>
          </a:prstGeom>
          <a:noFill/>
          <a:ln>
            <a:noFill/>
          </a:ln>
        </p:spPr>
        <p:txBody>
          <a:bodyPr anchorCtr="0" anchor="t" bIns="34275" lIns="68575" spcFirstLastPara="1" rIns="68575" wrap="square" tIns="34275">
            <a:noAutofit/>
          </a:bodyPr>
          <a:lstStyle>
            <a:lvl1pPr indent="-228600" lvl="0" marL="457200" marR="0" rtl="0" algn="ctr">
              <a:lnSpc>
                <a:spcPct val="90000"/>
              </a:lnSpc>
              <a:spcBef>
                <a:spcPts val="800"/>
              </a:spcBef>
              <a:spcAft>
                <a:spcPts val="0"/>
              </a:spcAft>
              <a:buClr>
                <a:srgbClr val="7F7F7F"/>
              </a:buClr>
              <a:buSzPts val="1200"/>
              <a:buFont typeface="Arial"/>
              <a:buNone/>
              <a:defRPr b="0" i="0" sz="1200" u="none" cap="none" strike="noStrike">
                <a:solidFill>
                  <a:srgbClr val="7F7F7F"/>
                </a:solidFill>
                <a:latin typeface="Open Sans Light"/>
                <a:ea typeface="Open Sans Light"/>
                <a:cs typeface="Open Sans Light"/>
                <a:sym typeface="Open Sans Light"/>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Open Sans Light"/>
                <a:ea typeface="Open Sans Light"/>
                <a:cs typeface="Open Sans Light"/>
                <a:sym typeface="Open Sans Light"/>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9pPr>
          </a:lstStyle>
          <a:p/>
        </p:txBody>
      </p:sp>
      <p:sp>
        <p:nvSpPr>
          <p:cNvPr id="123" name="Google Shape;123;p11"/>
          <p:cNvSpPr/>
          <p:nvPr/>
        </p:nvSpPr>
        <p:spPr>
          <a:xfrm>
            <a:off x="8716620" y="4850296"/>
            <a:ext cx="308100" cy="293100"/>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Light"/>
              <a:ea typeface="Open Sans Light"/>
              <a:cs typeface="Open Sans Light"/>
              <a:sym typeface="Open Sans Light"/>
            </a:endParaRPr>
          </a:p>
        </p:txBody>
      </p:sp>
      <p:sp>
        <p:nvSpPr>
          <p:cNvPr id="124" name="Google Shape;124;p11"/>
          <p:cNvSpPr/>
          <p:nvPr>
            <p:ph idx="2" type="pic"/>
          </p:nvPr>
        </p:nvSpPr>
        <p:spPr>
          <a:xfrm>
            <a:off x="0" y="3175551"/>
            <a:ext cx="9144000" cy="19680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9pPr>
          </a:lstStyle>
          <a:p/>
        </p:txBody>
      </p:sp>
      <p:grpSp>
        <p:nvGrpSpPr>
          <p:cNvPr id="125" name="Google Shape;125;p11"/>
          <p:cNvGrpSpPr/>
          <p:nvPr/>
        </p:nvGrpSpPr>
        <p:grpSpPr>
          <a:xfrm>
            <a:off x="1" y="3096075"/>
            <a:ext cx="9143924" cy="79496"/>
            <a:chOff x="1" y="6375234"/>
            <a:chExt cx="12191898" cy="510902"/>
          </a:xfrm>
        </p:grpSpPr>
        <p:sp>
          <p:nvSpPr>
            <p:cNvPr id="126" name="Google Shape;126;p11"/>
            <p:cNvSpPr/>
            <p:nvPr/>
          </p:nvSpPr>
          <p:spPr>
            <a:xfrm rot="-5400000">
              <a:off x="2792502" y="5614736"/>
              <a:ext cx="510900" cy="203190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Light"/>
                <a:ea typeface="Open Sans Light"/>
                <a:cs typeface="Open Sans Light"/>
                <a:sym typeface="Open Sans Light"/>
              </a:endParaRPr>
            </a:p>
          </p:txBody>
        </p:sp>
        <p:sp>
          <p:nvSpPr>
            <p:cNvPr id="127" name="Google Shape;127;p11"/>
            <p:cNvSpPr/>
            <p:nvPr/>
          </p:nvSpPr>
          <p:spPr>
            <a:xfrm rot="-5400000">
              <a:off x="4824500" y="5614734"/>
              <a:ext cx="510900" cy="2031900"/>
            </a:xfrm>
            <a:prstGeom prst="rect">
              <a:avLst/>
            </a:prstGeom>
            <a:solidFill>
              <a:schemeClr val="accent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Light"/>
                <a:ea typeface="Open Sans Light"/>
                <a:cs typeface="Open Sans Light"/>
                <a:sym typeface="Open Sans Light"/>
              </a:endParaRPr>
            </a:p>
          </p:txBody>
        </p:sp>
        <p:sp>
          <p:nvSpPr>
            <p:cNvPr id="128" name="Google Shape;128;p11"/>
            <p:cNvSpPr/>
            <p:nvPr/>
          </p:nvSpPr>
          <p:spPr>
            <a:xfrm rot="-5400000">
              <a:off x="6856500" y="5614735"/>
              <a:ext cx="510900" cy="20319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Light"/>
                <a:ea typeface="Open Sans Light"/>
                <a:cs typeface="Open Sans Light"/>
                <a:sym typeface="Open Sans Light"/>
              </a:endParaRPr>
            </a:p>
          </p:txBody>
        </p:sp>
        <p:sp>
          <p:nvSpPr>
            <p:cNvPr id="129" name="Google Shape;129;p11"/>
            <p:cNvSpPr/>
            <p:nvPr/>
          </p:nvSpPr>
          <p:spPr>
            <a:xfrm rot="-5400000">
              <a:off x="8888501" y="5614734"/>
              <a:ext cx="510900" cy="2031900"/>
            </a:xfrm>
            <a:prstGeom prst="rect">
              <a:avLst/>
            </a:prstGeom>
            <a:solidFill>
              <a:schemeClr val="accent5"/>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Light"/>
                <a:ea typeface="Open Sans Light"/>
                <a:cs typeface="Open Sans Light"/>
                <a:sym typeface="Open Sans Light"/>
              </a:endParaRPr>
            </a:p>
          </p:txBody>
        </p:sp>
        <p:sp>
          <p:nvSpPr>
            <p:cNvPr id="130" name="Google Shape;130;p11"/>
            <p:cNvSpPr/>
            <p:nvPr/>
          </p:nvSpPr>
          <p:spPr>
            <a:xfrm rot="-5400000">
              <a:off x="10920499" y="5614735"/>
              <a:ext cx="510900" cy="2031900"/>
            </a:xfrm>
            <a:prstGeom prst="rect">
              <a:avLst/>
            </a:prstGeom>
            <a:solidFill>
              <a:schemeClr val="accent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Light"/>
                <a:ea typeface="Open Sans Light"/>
                <a:cs typeface="Open Sans Light"/>
                <a:sym typeface="Open Sans Light"/>
              </a:endParaRPr>
            </a:p>
          </p:txBody>
        </p:sp>
        <p:sp>
          <p:nvSpPr>
            <p:cNvPr id="131" name="Google Shape;131;p11"/>
            <p:cNvSpPr/>
            <p:nvPr/>
          </p:nvSpPr>
          <p:spPr>
            <a:xfrm rot="-5400000">
              <a:off x="760501" y="5614735"/>
              <a:ext cx="510900" cy="2031900"/>
            </a:xfrm>
            <a:prstGeom prst="rect">
              <a:avLst/>
            </a:prstGeom>
            <a:solidFill>
              <a:srgbClr val="1C647D"/>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Light"/>
                <a:ea typeface="Open Sans Light"/>
                <a:cs typeface="Open Sans Light"/>
                <a:sym typeface="Open Sans Light"/>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ottom image no title">
  <p:cSld name="1_bottom image no title">
    <p:spTree>
      <p:nvGrpSpPr>
        <p:cNvPr id="132" name="Shape 132"/>
        <p:cNvGrpSpPr/>
        <p:nvPr/>
      </p:nvGrpSpPr>
      <p:grpSpPr>
        <a:xfrm>
          <a:off x="0" y="0"/>
          <a:ext cx="0" cy="0"/>
          <a:chOff x="0" y="0"/>
          <a:chExt cx="0" cy="0"/>
        </a:xfrm>
      </p:grpSpPr>
      <p:sp>
        <p:nvSpPr>
          <p:cNvPr id="133" name="Google Shape;133;p12"/>
          <p:cNvSpPr/>
          <p:nvPr/>
        </p:nvSpPr>
        <p:spPr>
          <a:xfrm>
            <a:off x="8716620" y="4850296"/>
            <a:ext cx="308100" cy="293100"/>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Light"/>
              <a:ea typeface="Open Sans Light"/>
              <a:cs typeface="Open Sans Light"/>
              <a:sym typeface="Open Sans Light"/>
            </a:endParaRPr>
          </a:p>
        </p:txBody>
      </p:sp>
      <p:sp>
        <p:nvSpPr>
          <p:cNvPr id="134" name="Google Shape;134;p12"/>
          <p:cNvSpPr/>
          <p:nvPr>
            <p:ph idx="2" type="pic"/>
          </p:nvPr>
        </p:nvSpPr>
        <p:spPr>
          <a:xfrm>
            <a:off x="0" y="3175551"/>
            <a:ext cx="9144000" cy="19680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9pPr>
          </a:lstStyle>
          <a:p/>
        </p:txBody>
      </p:sp>
      <p:grpSp>
        <p:nvGrpSpPr>
          <p:cNvPr id="135" name="Google Shape;135;p12"/>
          <p:cNvGrpSpPr/>
          <p:nvPr/>
        </p:nvGrpSpPr>
        <p:grpSpPr>
          <a:xfrm>
            <a:off x="1" y="3096075"/>
            <a:ext cx="9143924" cy="79496"/>
            <a:chOff x="1" y="6375234"/>
            <a:chExt cx="12191898" cy="510902"/>
          </a:xfrm>
        </p:grpSpPr>
        <p:sp>
          <p:nvSpPr>
            <p:cNvPr id="136" name="Google Shape;136;p12"/>
            <p:cNvSpPr/>
            <p:nvPr/>
          </p:nvSpPr>
          <p:spPr>
            <a:xfrm rot="-5400000">
              <a:off x="2792502" y="5614736"/>
              <a:ext cx="510900" cy="203190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Light"/>
                <a:ea typeface="Open Sans Light"/>
                <a:cs typeface="Open Sans Light"/>
                <a:sym typeface="Open Sans Light"/>
              </a:endParaRPr>
            </a:p>
          </p:txBody>
        </p:sp>
        <p:sp>
          <p:nvSpPr>
            <p:cNvPr id="137" name="Google Shape;137;p12"/>
            <p:cNvSpPr/>
            <p:nvPr/>
          </p:nvSpPr>
          <p:spPr>
            <a:xfrm rot="-5400000">
              <a:off x="4824500" y="5614734"/>
              <a:ext cx="510900" cy="2031900"/>
            </a:xfrm>
            <a:prstGeom prst="rect">
              <a:avLst/>
            </a:prstGeom>
            <a:solidFill>
              <a:schemeClr val="accent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Light"/>
                <a:ea typeface="Open Sans Light"/>
                <a:cs typeface="Open Sans Light"/>
                <a:sym typeface="Open Sans Light"/>
              </a:endParaRPr>
            </a:p>
          </p:txBody>
        </p:sp>
        <p:sp>
          <p:nvSpPr>
            <p:cNvPr id="138" name="Google Shape;138;p12"/>
            <p:cNvSpPr/>
            <p:nvPr/>
          </p:nvSpPr>
          <p:spPr>
            <a:xfrm rot="-5400000">
              <a:off x="6856500" y="5614735"/>
              <a:ext cx="510900" cy="20319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Light"/>
                <a:ea typeface="Open Sans Light"/>
                <a:cs typeface="Open Sans Light"/>
                <a:sym typeface="Open Sans Light"/>
              </a:endParaRPr>
            </a:p>
          </p:txBody>
        </p:sp>
        <p:sp>
          <p:nvSpPr>
            <p:cNvPr id="139" name="Google Shape;139;p12"/>
            <p:cNvSpPr/>
            <p:nvPr/>
          </p:nvSpPr>
          <p:spPr>
            <a:xfrm rot="-5400000">
              <a:off x="8888501" y="5614734"/>
              <a:ext cx="510900" cy="2031900"/>
            </a:xfrm>
            <a:prstGeom prst="rect">
              <a:avLst/>
            </a:prstGeom>
            <a:solidFill>
              <a:schemeClr val="accent5"/>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Light"/>
                <a:ea typeface="Open Sans Light"/>
                <a:cs typeface="Open Sans Light"/>
                <a:sym typeface="Open Sans Light"/>
              </a:endParaRPr>
            </a:p>
          </p:txBody>
        </p:sp>
        <p:sp>
          <p:nvSpPr>
            <p:cNvPr id="140" name="Google Shape;140;p12"/>
            <p:cNvSpPr/>
            <p:nvPr/>
          </p:nvSpPr>
          <p:spPr>
            <a:xfrm rot="-5400000">
              <a:off x="10920499" y="5614735"/>
              <a:ext cx="510900" cy="2031900"/>
            </a:xfrm>
            <a:prstGeom prst="rect">
              <a:avLst/>
            </a:prstGeom>
            <a:solidFill>
              <a:schemeClr val="accent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Light"/>
                <a:ea typeface="Open Sans Light"/>
                <a:cs typeface="Open Sans Light"/>
                <a:sym typeface="Open Sans Light"/>
              </a:endParaRPr>
            </a:p>
          </p:txBody>
        </p:sp>
        <p:sp>
          <p:nvSpPr>
            <p:cNvPr id="141" name="Google Shape;141;p12"/>
            <p:cNvSpPr/>
            <p:nvPr/>
          </p:nvSpPr>
          <p:spPr>
            <a:xfrm rot="-5400000">
              <a:off x="760501" y="5614735"/>
              <a:ext cx="510900" cy="2031900"/>
            </a:xfrm>
            <a:prstGeom prst="rect">
              <a:avLst/>
            </a:prstGeom>
            <a:solidFill>
              <a:srgbClr val="1C647D"/>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Light"/>
                <a:ea typeface="Open Sans Light"/>
                <a:cs typeface="Open Sans Light"/>
                <a:sym typeface="Open Sans Light"/>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Normal Center 2">
  <p:cSld name="2_Normal Center 2">
    <p:spTree>
      <p:nvGrpSpPr>
        <p:cNvPr id="142" name="Shape 142"/>
        <p:cNvGrpSpPr/>
        <p:nvPr/>
      </p:nvGrpSpPr>
      <p:grpSpPr>
        <a:xfrm>
          <a:off x="0" y="0"/>
          <a:ext cx="0" cy="0"/>
          <a:chOff x="0" y="0"/>
          <a:chExt cx="0" cy="0"/>
        </a:xfrm>
      </p:grpSpPr>
      <p:sp>
        <p:nvSpPr>
          <p:cNvPr id="143" name="Google Shape;143;p13"/>
          <p:cNvSpPr txBox="1"/>
          <p:nvPr>
            <p:ph type="title"/>
          </p:nvPr>
        </p:nvSpPr>
        <p:spPr>
          <a:xfrm>
            <a:off x="352841" y="324506"/>
            <a:ext cx="8517900" cy="4218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0"/>
              </a:spcBef>
              <a:spcAft>
                <a:spcPts val="0"/>
              </a:spcAft>
              <a:buClr>
                <a:schemeClr val="dk1"/>
              </a:buClr>
              <a:buSzPts val="2400"/>
              <a:buFont typeface="Open Sans"/>
              <a:buNone/>
              <a:defRPr b="0" i="0" sz="2400" u="none" cap="none" strike="noStrike">
                <a:solidFill>
                  <a:schemeClr val="dk1"/>
                </a:solidFill>
                <a:latin typeface="Open Sans"/>
                <a:ea typeface="Open Sans"/>
                <a:cs typeface="Open Sans"/>
                <a:sym typeface="Open Sans"/>
              </a:defRPr>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sp>
        <p:nvSpPr>
          <p:cNvPr id="144" name="Google Shape;144;p13"/>
          <p:cNvSpPr/>
          <p:nvPr/>
        </p:nvSpPr>
        <p:spPr>
          <a:xfrm>
            <a:off x="8716620" y="4850296"/>
            <a:ext cx="308100" cy="293100"/>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Light"/>
              <a:ea typeface="Open Sans Light"/>
              <a:cs typeface="Open Sans Light"/>
              <a:sym typeface="Open Sans Light"/>
            </a:endParaRPr>
          </a:p>
        </p:txBody>
      </p:sp>
      <p:sp>
        <p:nvSpPr>
          <p:cNvPr id="145" name="Google Shape;145;p13"/>
          <p:cNvSpPr txBox="1"/>
          <p:nvPr/>
        </p:nvSpPr>
        <p:spPr>
          <a:xfrm>
            <a:off x="8428385" y="4695272"/>
            <a:ext cx="486900" cy="2307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fld id="{00000000-1234-1234-1234-123412341234}" type="slidenum">
              <a:rPr b="0" i="0" lang="en" sz="1100" u="none" cap="none" strike="noStrike">
                <a:solidFill>
                  <a:srgbClr val="A5A5A5"/>
                </a:solidFill>
                <a:latin typeface="Open Sans Light"/>
                <a:ea typeface="Open Sans Light"/>
                <a:cs typeface="Open Sans Light"/>
                <a:sym typeface="Open Sans Light"/>
              </a:rPr>
              <a:t>‹#›</a:t>
            </a:fld>
            <a:endParaRPr b="0" i="0" sz="1100" u="none" cap="none" strike="noStrike">
              <a:solidFill>
                <a:srgbClr val="A5A5A5"/>
              </a:solidFill>
              <a:latin typeface="Open Sans Light"/>
              <a:ea typeface="Open Sans Light"/>
              <a:cs typeface="Open Sans Light"/>
              <a:sym typeface="Open Sans Light"/>
            </a:endParaRPr>
          </a:p>
        </p:txBody>
      </p:sp>
      <p:sp>
        <p:nvSpPr>
          <p:cNvPr id="146" name="Google Shape;146;p13"/>
          <p:cNvSpPr/>
          <p:nvPr/>
        </p:nvSpPr>
        <p:spPr>
          <a:xfrm>
            <a:off x="8509893" y="4652459"/>
            <a:ext cx="324000" cy="324000"/>
          </a:xfrm>
          <a:prstGeom prst="ellipse">
            <a:avLst/>
          </a:prstGeom>
          <a:noFill/>
          <a:ln cap="flat" cmpd="sng" w="12700">
            <a:solidFill>
              <a:srgbClr val="BFBFB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Light"/>
              <a:ea typeface="Open Sans Light"/>
              <a:cs typeface="Open Sans Light"/>
              <a:sym typeface="Open Sans Light"/>
            </a:endParaRPr>
          </a:p>
        </p:txBody>
      </p:sp>
      <p:cxnSp>
        <p:nvCxnSpPr>
          <p:cNvPr id="147" name="Google Shape;147;p13"/>
          <p:cNvCxnSpPr/>
          <p:nvPr/>
        </p:nvCxnSpPr>
        <p:spPr>
          <a:xfrm>
            <a:off x="352841" y="4820477"/>
            <a:ext cx="7976100" cy="0"/>
          </a:xfrm>
          <a:prstGeom prst="straightConnector1">
            <a:avLst/>
          </a:prstGeom>
          <a:noFill/>
          <a:ln cap="flat" cmpd="sng" w="9525">
            <a:solidFill>
              <a:srgbClr val="BFBFBF"/>
            </a:solidFill>
            <a:prstDash val="solid"/>
            <a:miter lim="800000"/>
            <a:headEnd len="sm" w="sm" type="none"/>
            <a:tailEnd len="sm" w="sm"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48" name="Shape 148"/>
        <p:cNvGrpSpPr/>
        <p:nvPr/>
      </p:nvGrpSpPr>
      <p:grpSpPr>
        <a:xfrm>
          <a:off x="0" y="0"/>
          <a:ext cx="0" cy="0"/>
          <a:chOff x="0" y="0"/>
          <a:chExt cx="0" cy="0"/>
        </a:xfrm>
      </p:grpSpPr>
      <p:sp>
        <p:nvSpPr>
          <p:cNvPr id="149" name="Google Shape;149;p14"/>
          <p:cNvSpPr txBox="1"/>
          <p:nvPr>
            <p:ph type="ctrTitle"/>
          </p:nvPr>
        </p:nvSpPr>
        <p:spPr>
          <a:xfrm>
            <a:off x="311708" y="744575"/>
            <a:ext cx="8520600" cy="2052600"/>
          </a:xfrm>
          <a:prstGeom prst="rect">
            <a:avLst/>
          </a:prstGeom>
        </p:spPr>
        <p:txBody>
          <a:bodyPr anchorCtr="0" anchor="b" bIns="34275" lIns="68575" spcFirstLastPara="1" rIns="68575" wrap="square" tIns="3427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50" name="Google Shape;150;p14"/>
          <p:cNvSpPr txBox="1"/>
          <p:nvPr>
            <p:ph idx="1" type="subTitle"/>
          </p:nvPr>
        </p:nvSpPr>
        <p:spPr>
          <a:xfrm>
            <a:off x="311700" y="2834125"/>
            <a:ext cx="8520600" cy="792600"/>
          </a:xfrm>
          <a:prstGeom prst="rect">
            <a:avLst/>
          </a:prstGeom>
        </p:spPr>
        <p:txBody>
          <a:bodyPr anchorCtr="0" anchor="t" bIns="34275" lIns="68575" spcFirstLastPara="1" rIns="68575" wrap="square" tIns="34275">
            <a:noAutofit/>
          </a:bodyPr>
          <a:lstStyle>
            <a:lvl1pPr lvl="0" rtl="0" algn="ctr">
              <a:lnSpc>
                <a:spcPct val="100000"/>
              </a:lnSpc>
              <a:spcBef>
                <a:spcPts val="800"/>
              </a:spcBef>
              <a:spcAft>
                <a:spcPts val="0"/>
              </a:spcAft>
              <a:buSzPts val="2800"/>
              <a:buNone/>
              <a:defRPr sz="2800"/>
            </a:lvl1pPr>
            <a:lvl2pPr lvl="1" rtl="0" algn="ctr">
              <a:lnSpc>
                <a:spcPct val="100000"/>
              </a:lnSpc>
              <a:spcBef>
                <a:spcPts val="400"/>
              </a:spcBef>
              <a:spcAft>
                <a:spcPts val="0"/>
              </a:spcAft>
              <a:buSzPts val="2800"/>
              <a:buNone/>
              <a:defRPr sz="2800"/>
            </a:lvl2pPr>
            <a:lvl3pPr lvl="2" rtl="0" algn="ctr">
              <a:lnSpc>
                <a:spcPct val="100000"/>
              </a:lnSpc>
              <a:spcBef>
                <a:spcPts val="400"/>
              </a:spcBef>
              <a:spcAft>
                <a:spcPts val="0"/>
              </a:spcAft>
              <a:buSzPts val="2800"/>
              <a:buNone/>
              <a:defRPr sz="2800"/>
            </a:lvl3pPr>
            <a:lvl4pPr lvl="3" rtl="0" algn="ctr">
              <a:lnSpc>
                <a:spcPct val="100000"/>
              </a:lnSpc>
              <a:spcBef>
                <a:spcPts val="400"/>
              </a:spcBef>
              <a:spcAft>
                <a:spcPts val="0"/>
              </a:spcAft>
              <a:buSzPts val="2800"/>
              <a:buNone/>
              <a:defRPr sz="2800"/>
            </a:lvl4pPr>
            <a:lvl5pPr lvl="4" rtl="0" algn="ctr">
              <a:lnSpc>
                <a:spcPct val="100000"/>
              </a:lnSpc>
              <a:spcBef>
                <a:spcPts val="400"/>
              </a:spcBef>
              <a:spcAft>
                <a:spcPts val="0"/>
              </a:spcAft>
              <a:buSzPts val="2800"/>
              <a:buNone/>
              <a:defRPr sz="2800"/>
            </a:lvl5pPr>
            <a:lvl6pPr lvl="5" rtl="0" algn="ctr">
              <a:lnSpc>
                <a:spcPct val="100000"/>
              </a:lnSpc>
              <a:spcBef>
                <a:spcPts val="400"/>
              </a:spcBef>
              <a:spcAft>
                <a:spcPts val="0"/>
              </a:spcAft>
              <a:buSzPts val="2800"/>
              <a:buNone/>
              <a:defRPr sz="2800"/>
            </a:lvl6pPr>
            <a:lvl7pPr lvl="6" rtl="0" algn="ctr">
              <a:lnSpc>
                <a:spcPct val="100000"/>
              </a:lnSpc>
              <a:spcBef>
                <a:spcPts val="400"/>
              </a:spcBef>
              <a:spcAft>
                <a:spcPts val="0"/>
              </a:spcAft>
              <a:buSzPts val="2800"/>
              <a:buNone/>
              <a:defRPr sz="2800"/>
            </a:lvl7pPr>
            <a:lvl8pPr lvl="7" rtl="0" algn="ctr">
              <a:lnSpc>
                <a:spcPct val="100000"/>
              </a:lnSpc>
              <a:spcBef>
                <a:spcPts val="400"/>
              </a:spcBef>
              <a:spcAft>
                <a:spcPts val="0"/>
              </a:spcAft>
              <a:buSzPts val="2800"/>
              <a:buNone/>
              <a:defRPr sz="2800"/>
            </a:lvl8pPr>
            <a:lvl9pPr lvl="8" rtl="0" algn="ctr">
              <a:lnSpc>
                <a:spcPct val="100000"/>
              </a:lnSpc>
              <a:spcBef>
                <a:spcPts val="400"/>
              </a:spcBef>
              <a:spcAft>
                <a:spcPts val="0"/>
              </a:spcAft>
              <a:buSzPts val="2800"/>
              <a:buNone/>
              <a:defRPr sz="2800"/>
            </a:lvl9pPr>
          </a:lstStyle>
          <a:p/>
        </p:txBody>
      </p:sp>
      <p:sp>
        <p:nvSpPr>
          <p:cNvPr id="151" name="Google Shape;151;p14"/>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Normal Center">
  <p:cSld name="1_Normal Center">
    <p:spTree>
      <p:nvGrpSpPr>
        <p:cNvPr id="21" name="Shape 21"/>
        <p:cNvGrpSpPr/>
        <p:nvPr/>
      </p:nvGrpSpPr>
      <p:grpSpPr>
        <a:xfrm>
          <a:off x="0" y="0"/>
          <a:ext cx="0" cy="0"/>
          <a:chOff x="0" y="0"/>
          <a:chExt cx="0" cy="0"/>
        </a:xfrm>
      </p:grpSpPr>
      <p:sp>
        <p:nvSpPr>
          <p:cNvPr id="22" name="Google Shape;22;p3"/>
          <p:cNvSpPr txBox="1"/>
          <p:nvPr>
            <p:ph type="title"/>
          </p:nvPr>
        </p:nvSpPr>
        <p:spPr>
          <a:xfrm>
            <a:off x="352841" y="324506"/>
            <a:ext cx="8517900" cy="4218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0"/>
              </a:spcBef>
              <a:spcAft>
                <a:spcPts val="0"/>
              </a:spcAft>
              <a:buClr>
                <a:schemeClr val="dk1"/>
              </a:buClr>
              <a:buSzPts val="2400"/>
              <a:buFont typeface="Open Sans"/>
              <a:buNone/>
              <a:defRPr b="0" i="0" sz="2400" u="none" cap="none" strike="noStrike">
                <a:solidFill>
                  <a:schemeClr val="dk1"/>
                </a:solidFill>
                <a:latin typeface="Open Sans"/>
                <a:ea typeface="Open Sans"/>
                <a:cs typeface="Open Sans"/>
                <a:sym typeface="Open Sans"/>
              </a:defRPr>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sp>
        <p:nvSpPr>
          <p:cNvPr id="23" name="Google Shape;23;p3"/>
          <p:cNvSpPr txBox="1"/>
          <p:nvPr>
            <p:ph idx="1" type="body"/>
          </p:nvPr>
        </p:nvSpPr>
        <p:spPr>
          <a:xfrm>
            <a:off x="352841" y="746401"/>
            <a:ext cx="8517900" cy="327600"/>
          </a:xfrm>
          <a:prstGeom prst="rect">
            <a:avLst/>
          </a:prstGeom>
          <a:noFill/>
          <a:ln>
            <a:noFill/>
          </a:ln>
        </p:spPr>
        <p:txBody>
          <a:bodyPr anchorCtr="0" anchor="t" bIns="34275" lIns="68575" spcFirstLastPara="1" rIns="68575" wrap="square" tIns="34275">
            <a:noAutofit/>
          </a:bodyPr>
          <a:lstStyle>
            <a:lvl1pPr indent="-228600" lvl="0" marL="457200" marR="0" rtl="0" algn="ctr">
              <a:lnSpc>
                <a:spcPct val="90000"/>
              </a:lnSpc>
              <a:spcBef>
                <a:spcPts val="800"/>
              </a:spcBef>
              <a:spcAft>
                <a:spcPts val="0"/>
              </a:spcAft>
              <a:buClr>
                <a:srgbClr val="7F7F7F"/>
              </a:buClr>
              <a:buSzPts val="1200"/>
              <a:buFont typeface="Arial"/>
              <a:buNone/>
              <a:defRPr b="0" i="0" sz="1200" u="none" cap="none" strike="noStrike">
                <a:solidFill>
                  <a:srgbClr val="7F7F7F"/>
                </a:solidFill>
                <a:latin typeface="Open Sans Light"/>
                <a:ea typeface="Open Sans Light"/>
                <a:cs typeface="Open Sans Light"/>
                <a:sym typeface="Open Sans Light"/>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Open Sans Light"/>
                <a:ea typeface="Open Sans Light"/>
                <a:cs typeface="Open Sans Light"/>
                <a:sym typeface="Open Sans Light"/>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9pPr>
          </a:lstStyle>
          <a:p/>
        </p:txBody>
      </p:sp>
      <p:sp>
        <p:nvSpPr>
          <p:cNvPr id="24" name="Google Shape;24;p3"/>
          <p:cNvSpPr/>
          <p:nvPr/>
        </p:nvSpPr>
        <p:spPr>
          <a:xfrm>
            <a:off x="8716620" y="4850296"/>
            <a:ext cx="308100" cy="293100"/>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Light"/>
              <a:ea typeface="Open Sans Light"/>
              <a:cs typeface="Open Sans Light"/>
              <a:sym typeface="Open Sans Light"/>
            </a:endParaRPr>
          </a:p>
        </p:txBody>
      </p:sp>
      <p:sp>
        <p:nvSpPr>
          <p:cNvPr id="25" name="Google Shape;25;p3"/>
          <p:cNvSpPr txBox="1"/>
          <p:nvPr/>
        </p:nvSpPr>
        <p:spPr>
          <a:xfrm>
            <a:off x="8428385" y="4695272"/>
            <a:ext cx="486900" cy="2307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fld id="{00000000-1234-1234-1234-123412341234}" type="slidenum">
              <a:rPr b="0" i="0" lang="en" sz="1100" u="none" cap="none" strike="noStrike">
                <a:solidFill>
                  <a:srgbClr val="A5A5A5"/>
                </a:solidFill>
                <a:latin typeface="Open Sans Light"/>
                <a:ea typeface="Open Sans Light"/>
                <a:cs typeface="Open Sans Light"/>
                <a:sym typeface="Open Sans Light"/>
              </a:rPr>
              <a:t>‹#›</a:t>
            </a:fld>
            <a:endParaRPr b="0" i="0" sz="1100" u="none" cap="none" strike="noStrike">
              <a:solidFill>
                <a:srgbClr val="A5A5A5"/>
              </a:solidFill>
              <a:latin typeface="Open Sans Light"/>
              <a:ea typeface="Open Sans Light"/>
              <a:cs typeface="Open Sans Light"/>
              <a:sym typeface="Open Sans Light"/>
            </a:endParaRPr>
          </a:p>
        </p:txBody>
      </p:sp>
      <p:sp>
        <p:nvSpPr>
          <p:cNvPr id="26" name="Google Shape;26;p3"/>
          <p:cNvSpPr/>
          <p:nvPr/>
        </p:nvSpPr>
        <p:spPr>
          <a:xfrm>
            <a:off x="8509893" y="4652459"/>
            <a:ext cx="324000" cy="324000"/>
          </a:xfrm>
          <a:prstGeom prst="ellipse">
            <a:avLst/>
          </a:prstGeom>
          <a:noFill/>
          <a:ln cap="flat" cmpd="sng" w="12700">
            <a:solidFill>
              <a:srgbClr val="BFBFB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Light"/>
              <a:ea typeface="Open Sans Light"/>
              <a:cs typeface="Open Sans Light"/>
              <a:sym typeface="Open Sans Light"/>
            </a:endParaRPr>
          </a:p>
        </p:txBody>
      </p:sp>
      <p:cxnSp>
        <p:nvCxnSpPr>
          <p:cNvPr id="27" name="Google Shape;27;p3"/>
          <p:cNvCxnSpPr/>
          <p:nvPr/>
        </p:nvCxnSpPr>
        <p:spPr>
          <a:xfrm>
            <a:off x="352841" y="4820477"/>
            <a:ext cx="7976100" cy="0"/>
          </a:xfrm>
          <a:prstGeom prst="straightConnector1">
            <a:avLst/>
          </a:prstGeom>
          <a:noFill/>
          <a:ln cap="flat" cmpd="sng" w="9525">
            <a:solidFill>
              <a:srgbClr val="BFBFBF"/>
            </a:solidFill>
            <a:prstDash val="solid"/>
            <a:miter lim="800000"/>
            <a:headEnd len="sm" w="sm" type="none"/>
            <a:tailEnd len="sm" w="sm" type="none"/>
          </a:ln>
        </p:spPr>
      </p:cxnSp>
      <p:grpSp>
        <p:nvGrpSpPr>
          <p:cNvPr id="28" name="Google Shape;28;p3"/>
          <p:cNvGrpSpPr/>
          <p:nvPr/>
        </p:nvGrpSpPr>
        <p:grpSpPr>
          <a:xfrm>
            <a:off x="-1" y="5037395"/>
            <a:ext cx="9143924" cy="106012"/>
            <a:chOff x="1" y="6375234"/>
            <a:chExt cx="12191898" cy="510902"/>
          </a:xfrm>
        </p:grpSpPr>
        <p:sp>
          <p:nvSpPr>
            <p:cNvPr id="29" name="Google Shape;29;p3"/>
            <p:cNvSpPr/>
            <p:nvPr/>
          </p:nvSpPr>
          <p:spPr>
            <a:xfrm rot="-5400000">
              <a:off x="2792502" y="5614736"/>
              <a:ext cx="510900" cy="2031900"/>
            </a:xfrm>
            <a:prstGeom prst="rect">
              <a:avLst/>
            </a:prstGeom>
            <a:solidFill>
              <a:srgbClr val="54BE7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Open Sans Light"/>
                <a:ea typeface="Open Sans Light"/>
                <a:cs typeface="Open Sans Light"/>
                <a:sym typeface="Open Sans Light"/>
              </a:endParaRPr>
            </a:p>
          </p:txBody>
        </p:sp>
        <p:sp>
          <p:nvSpPr>
            <p:cNvPr id="30" name="Google Shape;30;p3"/>
            <p:cNvSpPr/>
            <p:nvPr/>
          </p:nvSpPr>
          <p:spPr>
            <a:xfrm rot="-5400000">
              <a:off x="4824500" y="5614734"/>
              <a:ext cx="510900" cy="2031900"/>
            </a:xfrm>
            <a:prstGeom prst="rect">
              <a:avLst/>
            </a:prstGeom>
            <a:solidFill>
              <a:srgbClr val="8BC24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Open Sans Light"/>
                <a:ea typeface="Open Sans Light"/>
                <a:cs typeface="Open Sans Light"/>
                <a:sym typeface="Open Sans Light"/>
              </a:endParaRPr>
            </a:p>
          </p:txBody>
        </p:sp>
        <p:sp>
          <p:nvSpPr>
            <p:cNvPr id="31" name="Google Shape;31;p3"/>
            <p:cNvSpPr/>
            <p:nvPr/>
          </p:nvSpPr>
          <p:spPr>
            <a:xfrm rot="-5400000">
              <a:off x="6856500" y="5614735"/>
              <a:ext cx="510900" cy="2031900"/>
            </a:xfrm>
            <a:prstGeom prst="rect">
              <a:avLst/>
            </a:prstGeom>
            <a:solidFill>
              <a:srgbClr val="EF952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Open Sans Light"/>
                <a:ea typeface="Open Sans Light"/>
                <a:cs typeface="Open Sans Light"/>
                <a:sym typeface="Open Sans Light"/>
              </a:endParaRPr>
            </a:p>
          </p:txBody>
        </p:sp>
        <p:sp>
          <p:nvSpPr>
            <p:cNvPr id="32" name="Google Shape;32;p3"/>
            <p:cNvSpPr/>
            <p:nvPr/>
          </p:nvSpPr>
          <p:spPr>
            <a:xfrm rot="-5400000">
              <a:off x="8888501" y="5614734"/>
              <a:ext cx="510900" cy="2031900"/>
            </a:xfrm>
            <a:prstGeom prst="rect">
              <a:avLst/>
            </a:prstGeom>
            <a:solidFill>
              <a:srgbClr val="ED42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Open Sans Light"/>
                <a:ea typeface="Open Sans Light"/>
                <a:cs typeface="Open Sans Light"/>
                <a:sym typeface="Open Sans Light"/>
              </a:endParaRPr>
            </a:p>
          </p:txBody>
        </p:sp>
        <p:sp>
          <p:nvSpPr>
            <p:cNvPr id="33" name="Google Shape;33;p3"/>
            <p:cNvSpPr/>
            <p:nvPr/>
          </p:nvSpPr>
          <p:spPr>
            <a:xfrm rot="-5400000">
              <a:off x="10920499" y="5614735"/>
              <a:ext cx="510900" cy="2031900"/>
            </a:xfrm>
            <a:prstGeom prst="rect">
              <a:avLst/>
            </a:prstGeom>
            <a:solidFill>
              <a:srgbClr val="202F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Open Sans Light"/>
                <a:ea typeface="Open Sans Light"/>
                <a:cs typeface="Open Sans Light"/>
                <a:sym typeface="Open Sans Light"/>
              </a:endParaRPr>
            </a:p>
          </p:txBody>
        </p:sp>
        <p:sp>
          <p:nvSpPr>
            <p:cNvPr id="34" name="Google Shape;34;p3"/>
            <p:cNvSpPr/>
            <p:nvPr/>
          </p:nvSpPr>
          <p:spPr>
            <a:xfrm rot="-5400000">
              <a:off x="760501" y="5614735"/>
              <a:ext cx="510900" cy="2031900"/>
            </a:xfrm>
            <a:prstGeom prst="rect">
              <a:avLst/>
            </a:prstGeom>
            <a:solidFill>
              <a:srgbClr val="1C647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Open Sans Light"/>
                <a:ea typeface="Open Sans Light"/>
                <a:cs typeface="Open Sans Light"/>
                <a:sym typeface="Open Sans Light"/>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halh top">
  <p:cSld name="image halh top">
    <p:spTree>
      <p:nvGrpSpPr>
        <p:cNvPr id="35" name="Shape 35"/>
        <p:cNvGrpSpPr/>
        <p:nvPr/>
      </p:nvGrpSpPr>
      <p:grpSpPr>
        <a:xfrm>
          <a:off x="0" y="0"/>
          <a:ext cx="0" cy="0"/>
          <a:chOff x="0" y="0"/>
          <a:chExt cx="0" cy="0"/>
        </a:xfrm>
      </p:grpSpPr>
      <p:sp>
        <p:nvSpPr>
          <p:cNvPr id="36" name="Google Shape;36;p4"/>
          <p:cNvSpPr/>
          <p:nvPr/>
        </p:nvSpPr>
        <p:spPr>
          <a:xfrm>
            <a:off x="8716620" y="4850296"/>
            <a:ext cx="308100" cy="293100"/>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Light"/>
              <a:ea typeface="Open Sans Light"/>
              <a:cs typeface="Open Sans Light"/>
              <a:sym typeface="Open Sans Light"/>
            </a:endParaRPr>
          </a:p>
        </p:txBody>
      </p:sp>
      <p:sp>
        <p:nvSpPr>
          <p:cNvPr id="37" name="Google Shape;37;p4"/>
          <p:cNvSpPr txBox="1"/>
          <p:nvPr/>
        </p:nvSpPr>
        <p:spPr>
          <a:xfrm>
            <a:off x="8428385" y="4695272"/>
            <a:ext cx="486900" cy="2307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fld id="{00000000-1234-1234-1234-123412341234}" type="slidenum">
              <a:rPr b="0" i="0" lang="en" sz="1100" u="none" cap="none" strike="noStrike">
                <a:solidFill>
                  <a:srgbClr val="A5A5A5"/>
                </a:solidFill>
                <a:latin typeface="Open Sans Light"/>
                <a:ea typeface="Open Sans Light"/>
                <a:cs typeface="Open Sans Light"/>
                <a:sym typeface="Open Sans Light"/>
              </a:rPr>
              <a:t>‹#›</a:t>
            </a:fld>
            <a:endParaRPr b="0" i="0" sz="1100" u="none" cap="none" strike="noStrike">
              <a:solidFill>
                <a:srgbClr val="A5A5A5"/>
              </a:solidFill>
              <a:latin typeface="Open Sans Light"/>
              <a:ea typeface="Open Sans Light"/>
              <a:cs typeface="Open Sans Light"/>
              <a:sym typeface="Open Sans Light"/>
            </a:endParaRPr>
          </a:p>
        </p:txBody>
      </p:sp>
      <p:sp>
        <p:nvSpPr>
          <p:cNvPr id="38" name="Google Shape;38;p4"/>
          <p:cNvSpPr/>
          <p:nvPr/>
        </p:nvSpPr>
        <p:spPr>
          <a:xfrm>
            <a:off x="8509893" y="4652459"/>
            <a:ext cx="324000" cy="324000"/>
          </a:xfrm>
          <a:prstGeom prst="ellipse">
            <a:avLst/>
          </a:prstGeom>
          <a:noFill/>
          <a:ln cap="flat" cmpd="sng" w="12700">
            <a:solidFill>
              <a:srgbClr val="BFBFB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Light"/>
              <a:ea typeface="Open Sans Light"/>
              <a:cs typeface="Open Sans Light"/>
              <a:sym typeface="Open Sans Light"/>
            </a:endParaRPr>
          </a:p>
        </p:txBody>
      </p:sp>
      <p:cxnSp>
        <p:nvCxnSpPr>
          <p:cNvPr id="39" name="Google Shape;39;p4"/>
          <p:cNvCxnSpPr/>
          <p:nvPr/>
        </p:nvCxnSpPr>
        <p:spPr>
          <a:xfrm>
            <a:off x="352841" y="4820477"/>
            <a:ext cx="7976100" cy="0"/>
          </a:xfrm>
          <a:prstGeom prst="straightConnector1">
            <a:avLst/>
          </a:prstGeom>
          <a:noFill/>
          <a:ln cap="flat" cmpd="sng" w="9525">
            <a:solidFill>
              <a:srgbClr val="BFBFBF"/>
            </a:solidFill>
            <a:prstDash val="solid"/>
            <a:miter lim="800000"/>
            <a:headEnd len="sm" w="sm" type="none"/>
            <a:tailEnd len="sm" w="sm" type="none"/>
          </a:ln>
        </p:spPr>
      </p:cxnSp>
      <p:sp>
        <p:nvSpPr>
          <p:cNvPr id="40" name="Google Shape;40;p4"/>
          <p:cNvSpPr/>
          <p:nvPr>
            <p:ph idx="2" type="pic"/>
          </p:nvPr>
        </p:nvSpPr>
        <p:spPr>
          <a:xfrm>
            <a:off x="0" y="1"/>
            <a:ext cx="9144000" cy="26040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9pPr>
          </a:lstStyle>
          <a:p/>
        </p:txBody>
      </p:sp>
      <p:grpSp>
        <p:nvGrpSpPr>
          <p:cNvPr id="41" name="Google Shape;41;p4"/>
          <p:cNvGrpSpPr/>
          <p:nvPr/>
        </p:nvGrpSpPr>
        <p:grpSpPr>
          <a:xfrm>
            <a:off x="1" y="2584190"/>
            <a:ext cx="9143924" cy="79498"/>
            <a:chOff x="1" y="6375234"/>
            <a:chExt cx="12191898" cy="510913"/>
          </a:xfrm>
        </p:grpSpPr>
        <p:sp>
          <p:nvSpPr>
            <p:cNvPr id="42" name="Google Shape;42;p4"/>
            <p:cNvSpPr/>
            <p:nvPr/>
          </p:nvSpPr>
          <p:spPr>
            <a:xfrm rot="-5400000">
              <a:off x="2792502" y="5614736"/>
              <a:ext cx="510900" cy="203190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Light"/>
                <a:ea typeface="Open Sans Light"/>
                <a:cs typeface="Open Sans Light"/>
                <a:sym typeface="Open Sans Light"/>
              </a:endParaRPr>
            </a:p>
          </p:txBody>
        </p:sp>
        <p:sp>
          <p:nvSpPr>
            <p:cNvPr id="43" name="Google Shape;43;p4"/>
            <p:cNvSpPr/>
            <p:nvPr/>
          </p:nvSpPr>
          <p:spPr>
            <a:xfrm rot="-5400000">
              <a:off x="4824500" y="5614748"/>
              <a:ext cx="510900" cy="2031900"/>
            </a:xfrm>
            <a:prstGeom prst="rect">
              <a:avLst/>
            </a:prstGeom>
            <a:solidFill>
              <a:schemeClr val="accent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Light"/>
                <a:ea typeface="Open Sans Light"/>
                <a:cs typeface="Open Sans Light"/>
                <a:sym typeface="Open Sans Light"/>
              </a:endParaRPr>
            </a:p>
          </p:txBody>
        </p:sp>
        <p:sp>
          <p:nvSpPr>
            <p:cNvPr id="44" name="Google Shape;44;p4"/>
            <p:cNvSpPr/>
            <p:nvPr/>
          </p:nvSpPr>
          <p:spPr>
            <a:xfrm rot="-5400000">
              <a:off x="6856500" y="5614735"/>
              <a:ext cx="510900" cy="20319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Light"/>
                <a:ea typeface="Open Sans Light"/>
                <a:cs typeface="Open Sans Light"/>
                <a:sym typeface="Open Sans Light"/>
              </a:endParaRPr>
            </a:p>
          </p:txBody>
        </p:sp>
        <p:sp>
          <p:nvSpPr>
            <p:cNvPr id="45" name="Google Shape;45;p4"/>
            <p:cNvSpPr/>
            <p:nvPr/>
          </p:nvSpPr>
          <p:spPr>
            <a:xfrm rot="-5400000">
              <a:off x="8888501" y="5614734"/>
              <a:ext cx="510900" cy="2031900"/>
            </a:xfrm>
            <a:prstGeom prst="rect">
              <a:avLst/>
            </a:prstGeom>
            <a:solidFill>
              <a:schemeClr val="accent5"/>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Light"/>
                <a:ea typeface="Open Sans Light"/>
                <a:cs typeface="Open Sans Light"/>
                <a:sym typeface="Open Sans Light"/>
              </a:endParaRPr>
            </a:p>
          </p:txBody>
        </p:sp>
        <p:sp>
          <p:nvSpPr>
            <p:cNvPr id="46" name="Google Shape;46;p4"/>
            <p:cNvSpPr/>
            <p:nvPr/>
          </p:nvSpPr>
          <p:spPr>
            <a:xfrm rot="-5400000">
              <a:off x="10920499" y="5614735"/>
              <a:ext cx="510900" cy="2031900"/>
            </a:xfrm>
            <a:prstGeom prst="rect">
              <a:avLst/>
            </a:prstGeom>
            <a:solidFill>
              <a:schemeClr val="accent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Light"/>
                <a:ea typeface="Open Sans Light"/>
                <a:cs typeface="Open Sans Light"/>
                <a:sym typeface="Open Sans Light"/>
              </a:endParaRPr>
            </a:p>
          </p:txBody>
        </p:sp>
        <p:sp>
          <p:nvSpPr>
            <p:cNvPr id="47" name="Google Shape;47;p4"/>
            <p:cNvSpPr/>
            <p:nvPr/>
          </p:nvSpPr>
          <p:spPr>
            <a:xfrm rot="-5400000">
              <a:off x="760501" y="5614735"/>
              <a:ext cx="510900" cy="2031900"/>
            </a:xfrm>
            <a:prstGeom prst="rect">
              <a:avLst/>
            </a:prstGeom>
            <a:solidFill>
              <a:srgbClr val="1C647D"/>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Light"/>
                <a:ea typeface="Open Sans Light"/>
                <a:cs typeface="Open Sans Light"/>
                <a:sym typeface="Open Sans Light"/>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Normal Center right">
  <p:cSld name="2_Normal Center right">
    <p:spTree>
      <p:nvGrpSpPr>
        <p:cNvPr id="48" name="Shape 48"/>
        <p:cNvGrpSpPr/>
        <p:nvPr/>
      </p:nvGrpSpPr>
      <p:grpSpPr>
        <a:xfrm>
          <a:off x="0" y="0"/>
          <a:ext cx="0" cy="0"/>
          <a:chOff x="0" y="0"/>
          <a:chExt cx="0" cy="0"/>
        </a:xfrm>
      </p:grpSpPr>
      <p:sp>
        <p:nvSpPr>
          <p:cNvPr id="49" name="Google Shape;49;p5"/>
          <p:cNvSpPr txBox="1"/>
          <p:nvPr>
            <p:ph type="title"/>
          </p:nvPr>
        </p:nvSpPr>
        <p:spPr>
          <a:xfrm>
            <a:off x="352841" y="324506"/>
            <a:ext cx="8517900" cy="421800"/>
          </a:xfrm>
          <a:prstGeom prst="rect">
            <a:avLst/>
          </a:prstGeom>
          <a:noFill/>
          <a:ln>
            <a:noFill/>
          </a:ln>
        </p:spPr>
        <p:txBody>
          <a:bodyPr anchorCtr="0" anchor="ctr" bIns="34275" lIns="68575" spcFirstLastPara="1" rIns="68575" wrap="square" tIns="34275">
            <a:noAutofit/>
          </a:bodyPr>
          <a:lstStyle>
            <a:lvl1pPr lvl="0" marR="0" rtl="0" algn="r">
              <a:lnSpc>
                <a:spcPct val="90000"/>
              </a:lnSpc>
              <a:spcBef>
                <a:spcPts val="0"/>
              </a:spcBef>
              <a:spcAft>
                <a:spcPts val="0"/>
              </a:spcAft>
              <a:buClr>
                <a:schemeClr val="dk1"/>
              </a:buClr>
              <a:buSzPts val="2400"/>
              <a:buFont typeface="Open Sans"/>
              <a:buNone/>
              <a:defRPr b="0" i="0" sz="2400" u="none" cap="none" strike="noStrike">
                <a:solidFill>
                  <a:schemeClr val="dk1"/>
                </a:solidFill>
                <a:latin typeface="Open Sans"/>
                <a:ea typeface="Open Sans"/>
                <a:cs typeface="Open Sans"/>
                <a:sym typeface="Open Sans"/>
              </a:defRPr>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sp>
        <p:nvSpPr>
          <p:cNvPr id="50" name="Google Shape;50;p5"/>
          <p:cNvSpPr txBox="1"/>
          <p:nvPr>
            <p:ph idx="1" type="body"/>
          </p:nvPr>
        </p:nvSpPr>
        <p:spPr>
          <a:xfrm>
            <a:off x="352841" y="746401"/>
            <a:ext cx="8517900" cy="327600"/>
          </a:xfrm>
          <a:prstGeom prst="rect">
            <a:avLst/>
          </a:prstGeom>
          <a:noFill/>
          <a:ln>
            <a:noFill/>
          </a:ln>
        </p:spPr>
        <p:txBody>
          <a:bodyPr anchorCtr="0" anchor="t" bIns="34275" lIns="68575" spcFirstLastPara="1" rIns="68575" wrap="square" tIns="34275">
            <a:noAutofit/>
          </a:bodyPr>
          <a:lstStyle>
            <a:lvl1pPr indent="-228600" lvl="0" marL="457200" marR="0" rtl="0" algn="r">
              <a:lnSpc>
                <a:spcPct val="90000"/>
              </a:lnSpc>
              <a:spcBef>
                <a:spcPts val="800"/>
              </a:spcBef>
              <a:spcAft>
                <a:spcPts val="0"/>
              </a:spcAft>
              <a:buClr>
                <a:srgbClr val="7F7F7F"/>
              </a:buClr>
              <a:buSzPts val="1200"/>
              <a:buFont typeface="Arial"/>
              <a:buNone/>
              <a:defRPr b="0" i="0" sz="1200" u="none" cap="none" strike="noStrike">
                <a:solidFill>
                  <a:srgbClr val="7F7F7F"/>
                </a:solidFill>
                <a:latin typeface="Open Sans Light"/>
                <a:ea typeface="Open Sans Light"/>
                <a:cs typeface="Open Sans Light"/>
                <a:sym typeface="Open Sans Light"/>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Open Sans Light"/>
                <a:ea typeface="Open Sans Light"/>
                <a:cs typeface="Open Sans Light"/>
                <a:sym typeface="Open Sans Light"/>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9pPr>
          </a:lstStyle>
          <a:p/>
        </p:txBody>
      </p:sp>
      <p:sp>
        <p:nvSpPr>
          <p:cNvPr id="51" name="Google Shape;51;p5"/>
          <p:cNvSpPr/>
          <p:nvPr/>
        </p:nvSpPr>
        <p:spPr>
          <a:xfrm>
            <a:off x="8716620" y="4850296"/>
            <a:ext cx="308100" cy="293100"/>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Light"/>
              <a:ea typeface="Open Sans Light"/>
              <a:cs typeface="Open Sans Light"/>
              <a:sym typeface="Open Sans Light"/>
            </a:endParaRPr>
          </a:p>
        </p:txBody>
      </p:sp>
      <p:sp>
        <p:nvSpPr>
          <p:cNvPr id="52" name="Google Shape;52;p5"/>
          <p:cNvSpPr txBox="1"/>
          <p:nvPr/>
        </p:nvSpPr>
        <p:spPr>
          <a:xfrm>
            <a:off x="8428385" y="4695272"/>
            <a:ext cx="486900" cy="2307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fld id="{00000000-1234-1234-1234-123412341234}" type="slidenum">
              <a:rPr b="0" i="0" lang="en" sz="1100" u="none" cap="none" strike="noStrike">
                <a:solidFill>
                  <a:srgbClr val="A5A5A5"/>
                </a:solidFill>
                <a:latin typeface="Open Sans Light"/>
                <a:ea typeface="Open Sans Light"/>
                <a:cs typeface="Open Sans Light"/>
                <a:sym typeface="Open Sans Light"/>
              </a:rPr>
              <a:t>‹#›</a:t>
            </a:fld>
            <a:endParaRPr b="0" i="0" sz="1100" u="none" cap="none" strike="noStrike">
              <a:solidFill>
                <a:srgbClr val="A5A5A5"/>
              </a:solidFill>
              <a:latin typeface="Open Sans Light"/>
              <a:ea typeface="Open Sans Light"/>
              <a:cs typeface="Open Sans Light"/>
              <a:sym typeface="Open Sans Light"/>
            </a:endParaRPr>
          </a:p>
        </p:txBody>
      </p:sp>
      <p:sp>
        <p:nvSpPr>
          <p:cNvPr id="53" name="Google Shape;53;p5"/>
          <p:cNvSpPr/>
          <p:nvPr/>
        </p:nvSpPr>
        <p:spPr>
          <a:xfrm>
            <a:off x="8509893" y="4652459"/>
            <a:ext cx="324000" cy="324000"/>
          </a:xfrm>
          <a:prstGeom prst="ellipse">
            <a:avLst/>
          </a:prstGeom>
          <a:noFill/>
          <a:ln cap="flat" cmpd="sng" w="12700">
            <a:solidFill>
              <a:srgbClr val="BFBFB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Light"/>
              <a:ea typeface="Open Sans Light"/>
              <a:cs typeface="Open Sans Light"/>
              <a:sym typeface="Open Sans Light"/>
            </a:endParaRPr>
          </a:p>
        </p:txBody>
      </p:sp>
      <p:cxnSp>
        <p:nvCxnSpPr>
          <p:cNvPr id="54" name="Google Shape;54;p5"/>
          <p:cNvCxnSpPr/>
          <p:nvPr/>
        </p:nvCxnSpPr>
        <p:spPr>
          <a:xfrm>
            <a:off x="352841" y="4820477"/>
            <a:ext cx="7976100" cy="0"/>
          </a:xfrm>
          <a:prstGeom prst="straightConnector1">
            <a:avLst/>
          </a:prstGeom>
          <a:noFill/>
          <a:ln cap="flat" cmpd="sng" w="9525">
            <a:solidFill>
              <a:srgbClr val="BFBFBF"/>
            </a:solidFill>
            <a:prstDash val="solid"/>
            <a:miter lim="800000"/>
            <a:headEnd len="sm" w="sm" type="none"/>
            <a:tailEnd len="sm" w="sm" type="none"/>
          </a:ln>
        </p:spPr>
      </p:cxnSp>
      <p:grpSp>
        <p:nvGrpSpPr>
          <p:cNvPr id="55" name="Google Shape;55;p5"/>
          <p:cNvGrpSpPr/>
          <p:nvPr/>
        </p:nvGrpSpPr>
        <p:grpSpPr>
          <a:xfrm>
            <a:off x="-1" y="5037395"/>
            <a:ext cx="9143924" cy="106012"/>
            <a:chOff x="1" y="6375234"/>
            <a:chExt cx="12191898" cy="510902"/>
          </a:xfrm>
        </p:grpSpPr>
        <p:sp>
          <p:nvSpPr>
            <p:cNvPr id="56" name="Google Shape;56;p5"/>
            <p:cNvSpPr/>
            <p:nvPr/>
          </p:nvSpPr>
          <p:spPr>
            <a:xfrm rot="-5400000">
              <a:off x="2792502" y="5614736"/>
              <a:ext cx="510900" cy="2031900"/>
            </a:xfrm>
            <a:prstGeom prst="rect">
              <a:avLst/>
            </a:prstGeom>
            <a:solidFill>
              <a:srgbClr val="54BE7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Open Sans Light"/>
                <a:ea typeface="Open Sans Light"/>
                <a:cs typeface="Open Sans Light"/>
                <a:sym typeface="Open Sans Light"/>
              </a:endParaRPr>
            </a:p>
          </p:txBody>
        </p:sp>
        <p:sp>
          <p:nvSpPr>
            <p:cNvPr id="57" name="Google Shape;57;p5"/>
            <p:cNvSpPr/>
            <p:nvPr/>
          </p:nvSpPr>
          <p:spPr>
            <a:xfrm rot="-5400000">
              <a:off x="4824500" y="5614734"/>
              <a:ext cx="510900" cy="2031900"/>
            </a:xfrm>
            <a:prstGeom prst="rect">
              <a:avLst/>
            </a:prstGeom>
            <a:solidFill>
              <a:srgbClr val="8BC24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Open Sans Light"/>
                <a:ea typeface="Open Sans Light"/>
                <a:cs typeface="Open Sans Light"/>
                <a:sym typeface="Open Sans Light"/>
              </a:endParaRPr>
            </a:p>
          </p:txBody>
        </p:sp>
        <p:sp>
          <p:nvSpPr>
            <p:cNvPr id="58" name="Google Shape;58;p5"/>
            <p:cNvSpPr/>
            <p:nvPr/>
          </p:nvSpPr>
          <p:spPr>
            <a:xfrm rot="-5400000">
              <a:off x="6856500" y="5614735"/>
              <a:ext cx="510900" cy="2031900"/>
            </a:xfrm>
            <a:prstGeom prst="rect">
              <a:avLst/>
            </a:prstGeom>
            <a:solidFill>
              <a:srgbClr val="EF952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Open Sans Light"/>
                <a:ea typeface="Open Sans Light"/>
                <a:cs typeface="Open Sans Light"/>
                <a:sym typeface="Open Sans Light"/>
              </a:endParaRPr>
            </a:p>
          </p:txBody>
        </p:sp>
        <p:sp>
          <p:nvSpPr>
            <p:cNvPr id="59" name="Google Shape;59;p5"/>
            <p:cNvSpPr/>
            <p:nvPr/>
          </p:nvSpPr>
          <p:spPr>
            <a:xfrm rot="-5400000">
              <a:off x="8888501" y="5614734"/>
              <a:ext cx="510900" cy="2031900"/>
            </a:xfrm>
            <a:prstGeom prst="rect">
              <a:avLst/>
            </a:prstGeom>
            <a:solidFill>
              <a:srgbClr val="ED42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Open Sans Light"/>
                <a:ea typeface="Open Sans Light"/>
                <a:cs typeface="Open Sans Light"/>
                <a:sym typeface="Open Sans Light"/>
              </a:endParaRPr>
            </a:p>
          </p:txBody>
        </p:sp>
        <p:sp>
          <p:nvSpPr>
            <p:cNvPr id="60" name="Google Shape;60;p5"/>
            <p:cNvSpPr/>
            <p:nvPr/>
          </p:nvSpPr>
          <p:spPr>
            <a:xfrm rot="-5400000">
              <a:off x="10920499" y="5614735"/>
              <a:ext cx="510900" cy="2031900"/>
            </a:xfrm>
            <a:prstGeom prst="rect">
              <a:avLst/>
            </a:prstGeom>
            <a:solidFill>
              <a:srgbClr val="202F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Open Sans Light"/>
                <a:ea typeface="Open Sans Light"/>
                <a:cs typeface="Open Sans Light"/>
                <a:sym typeface="Open Sans Light"/>
              </a:endParaRPr>
            </a:p>
          </p:txBody>
        </p:sp>
        <p:sp>
          <p:nvSpPr>
            <p:cNvPr id="61" name="Google Shape;61;p5"/>
            <p:cNvSpPr/>
            <p:nvPr/>
          </p:nvSpPr>
          <p:spPr>
            <a:xfrm rot="-5400000">
              <a:off x="760501" y="5614735"/>
              <a:ext cx="510900" cy="2031900"/>
            </a:xfrm>
            <a:prstGeom prst="rect">
              <a:avLst/>
            </a:prstGeom>
            <a:solidFill>
              <a:srgbClr val="1C647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Open Sans Light"/>
                <a:ea typeface="Open Sans Light"/>
                <a:cs typeface="Open Sans Light"/>
                <a:sym typeface="Open Sans Light"/>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Normal Center left">
  <p:cSld name="2_Normal Center right_1">
    <p:spTree>
      <p:nvGrpSpPr>
        <p:cNvPr id="62" name="Shape 62"/>
        <p:cNvGrpSpPr/>
        <p:nvPr/>
      </p:nvGrpSpPr>
      <p:grpSpPr>
        <a:xfrm>
          <a:off x="0" y="0"/>
          <a:ext cx="0" cy="0"/>
          <a:chOff x="0" y="0"/>
          <a:chExt cx="0" cy="0"/>
        </a:xfrm>
      </p:grpSpPr>
      <p:sp>
        <p:nvSpPr>
          <p:cNvPr id="63" name="Google Shape;63;p6"/>
          <p:cNvSpPr txBox="1"/>
          <p:nvPr>
            <p:ph type="title"/>
          </p:nvPr>
        </p:nvSpPr>
        <p:spPr>
          <a:xfrm>
            <a:off x="352841" y="324506"/>
            <a:ext cx="8517900" cy="421800"/>
          </a:xfrm>
          <a:prstGeom prst="rect">
            <a:avLst/>
          </a:prstGeom>
          <a:noFill/>
          <a:ln>
            <a:noFill/>
          </a:ln>
        </p:spPr>
        <p:txBody>
          <a:bodyPr anchorCtr="0" anchor="ctr" bIns="34275" lIns="68575" spcFirstLastPara="1" rIns="68575" wrap="square" tIns="34275">
            <a:noAutofit/>
          </a:bodyPr>
          <a:lstStyle>
            <a:lvl1pPr lvl="0" marR="0" rtl="0">
              <a:lnSpc>
                <a:spcPct val="90000"/>
              </a:lnSpc>
              <a:spcBef>
                <a:spcPts val="0"/>
              </a:spcBef>
              <a:spcAft>
                <a:spcPts val="0"/>
              </a:spcAft>
              <a:buClr>
                <a:schemeClr val="dk1"/>
              </a:buClr>
              <a:buSzPts val="2400"/>
              <a:buFont typeface="Open Sans"/>
              <a:buNone/>
              <a:defRPr b="0" i="0" sz="2400" u="none" cap="none" strike="noStrike">
                <a:solidFill>
                  <a:schemeClr val="dk1"/>
                </a:solidFill>
                <a:latin typeface="Open Sans"/>
                <a:ea typeface="Open Sans"/>
                <a:cs typeface="Open Sans"/>
                <a:sym typeface="Open Sans"/>
              </a:defRPr>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sp>
        <p:nvSpPr>
          <p:cNvPr id="64" name="Google Shape;64;p6"/>
          <p:cNvSpPr txBox="1"/>
          <p:nvPr>
            <p:ph idx="1" type="body"/>
          </p:nvPr>
        </p:nvSpPr>
        <p:spPr>
          <a:xfrm>
            <a:off x="352841" y="746401"/>
            <a:ext cx="8517900" cy="327600"/>
          </a:xfrm>
          <a:prstGeom prst="rect">
            <a:avLst/>
          </a:prstGeom>
          <a:noFill/>
          <a:ln>
            <a:noFill/>
          </a:ln>
        </p:spPr>
        <p:txBody>
          <a:bodyPr anchorCtr="0" anchor="t" bIns="34275" lIns="68575" spcFirstLastPara="1" rIns="68575" wrap="square" tIns="34275">
            <a:noAutofit/>
          </a:bodyPr>
          <a:lstStyle>
            <a:lvl1pPr indent="-228600" lvl="0" marL="457200" marR="0" rtl="0">
              <a:lnSpc>
                <a:spcPct val="90000"/>
              </a:lnSpc>
              <a:spcBef>
                <a:spcPts val="800"/>
              </a:spcBef>
              <a:spcAft>
                <a:spcPts val="0"/>
              </a:spcAft>
              <a:buClr>
                <a:srgbClr val="7F7F7F"/>
              </a:buClr>
              <a:buSzPts val="1200"/>
              <a:buFont typeface="Arial"/>
              <a:buNone/>
              <a:defRPr b="0" i="0" sz="1200" u="none" cap="none" strike="noStrike">
                <a:solidFill>
                  <a:srgbClr val="7F7F7F"/>
                </a:solidFill>
                <a:latin typeface="Open Sans Light"/>
                <a:ea typeface="Open Sans Light"/>
                <a:cs typeface="Open Sans Light"/>
                <a:sym typeface="Open Sans Light"/>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Open Sans Light"/>
                <a:ea typeface="Open Sans Light"/>
                <a:cs typeface="Open Sans Light"/>
                <a:sym typeface="Open Sans Light"/>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9pPr>
          </a:lstStyle>
          <a:p/>
        </p:txBody>
      </p:sp>
      <p:sp>
        <p:nvSpPr>
          <p:cNvPr id="65" name="Google Shape;65;p6"/>
          <p:cNvSpPr/>
          <p:nvPr/>
        </p:nvSpPr>
        <p:spPr>
          <a:xfrm>
            <a:off x="8716620" y="4850296"/>
            <a:ext cx="308100" cy="293100"/>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Light"/>
              <a:ea typeface="Open Sans Light"/>
              <a:cs typeface="Open Sans Light"/>
              <a:sym typeface="Open Sans Light"/>
            </a:endParaRPr>
          </a:p>
        </p:txBody>
      </p:sp>
      <p:sp>
        <p:nvSpPr>
          <p:cNvPr id="66" name="Google Shape;66;p6"/>
          <p:cNvSpPr txBox="1"/>
          <p:nvPr/>
        </p:nvSpPr>
        <p:spPr>
          <a:xfrm>
            <a:off x="8428385" y="4695272"/>
            <a:ext cx="486900" cy="2307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fld id="{00000000-1234-1234-1234-123412341234}" type="slidenum">
              <a:rPr b="0" i="0" lang="en" sz="1100" u="none" cap="none" strike="noStrike">
                <a:solidFill>
                  <a:srgbClr val="A5A5A5"/>
                </a:solidFill>
                <a:latin typeface="Open Sans Light"/>
                <a:ea typeface="Open Sans Light"/>
                <a:cs typeface="Open Sans Light"/>
                <a:sym typeface="Open Sans Light"/>
              </a:rPr>
              <a:t>‹#›</a:t>
            </a:fld>
            <a:endParaRPr b="0" i="0" sz="1100" u="none" cap="none" strike="noStrike">
              <a:solidFill>
                <a:srgbClr val="A5A5A5"/>
              </a:solidFill>
              <a:latin typeface="Open Sans Light"/>
              <a:ea typeface="Open Sans Light"/>
              <a:cs typeface="Open Sans Light"/>
              <a:sym typeface="Open Sans Light"/>
            </a:endParaRPr>
          </a:p>
        </p:txBody>
      </p:sp>
      <p:sp>
        <p:nvSpPr>
          <p:cNvPr id="67" name="Google Shape;67;p6"/>
          <p:cNvSpPr/>
          <p:nvPr/>
        </p:nvSpPr>
        <p:spPr>
          <a:xfrm>
            <a:off x="8509893" y="4652459"/>
            <a:ext cx="324000" cy="324000"/>
          </a:xfrm>
          <a:prstGeom prst="ellipse">
            <a:avLst/>
          </a:prstGeom>
          <a:noFill/>
          <a:ln cap="flat" cmpd="sng" w="12700">
            <a:solidFill>
              <a:srgbClr val="BFBFB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Light"/>
              <a:ea typeface="Open Sans Light"/>
              <a:cs typeface="Open Sans Light"/>
              <a:sym typeface="Open Sans Light"/>
            </a:endParaRPr>
          </a:p>
        </p:txBody>
      </p:sp>
      <p:cxnSp>
        <p:nvCxnSpPr>
          <p:cNvPr id="68" name="Google Shape;68;p6"/>
          <p:cNvCxnSpPr/>
          <p:nvPr/>
        </p:nvCxnSpPr>
        <p:spPr>
          <a:xfrm>
            <a:off x="352841" y="4820477"/>
            <a:ext cx="7976100" cy="0"/>
          </a:xfrm>
          <a:prstGeom prst="straightConnector1">
            <a:avLst/>
          </a:prstGeom>
          <a:noFill/>
          <a:ln cap="flat" cmpd="sng" w="9525">
            <a:solidFill>
              <a:srgbClr val="BFBFBF"/>
            </a:solidFill>
            <a:prstDash val="solid"/>
            <a:miter lim="800000"/>
            <a:headEnd len="sm" w="sm" type="none"/>
            <a:tailEnd len="sm" w="sm" type="none"/>
          </a:ln>
        </p:spPr>
      </p:cxnSp>
      <p:grpSp>
        <p:nvGrpSpPr>
          <p:cNvPr id="69" name="Google Shape;69;p6"/>
          <p:cNvGrpSpPr/>
          <p:nvPr/>
        </p:nvGrpSpPr>
        <p:grpSpPr>
          <a:xfrm>
            <a:off x="-1" y="5037395"/>
            <a:ext cx="9143924" cy="106012"/>
            <a:chOff x="1" y="6375234"/>
            <a:chExt cx="12191898" cy="510902"/>
          </a:xfrm>
        </p:grpSpPr>
        <p:sp>
          <p:nvSpPr>
            <p:cNvPr id="70" name="Google Shape;70;p6"/>
            <p:cNvSpPr/>
            <p:nvPr/>
          </p:nvSpPr>
          <p:spPr>
            <a:xfrm rot="-5400000">
              <a:off x="2792502" y="5614736"/>
              <a:ext cx="510900" cy="2031900"/>
            </a:xfrm>
            <a:prstGeom prst="rect">
              <a:avLst/>
            </a:prstGeom>
            <a:solidFill>
              <a:srgbClr val="54BE7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Open Sans Light"/>
                <a:ea typeface="Open Sans Light"/>
                <a:cs typeface="Open Sans Light"/>
                <a:sym typeface="Open Sans Light"/>
              </a:endParaRPr>
            </a:p>
          </p:txBody>
        </p:sp>
        <p:sp>
          <p:nvSpPr>
            <p:cNvPr id="71" name="Google Shape;71;p6"/>
            <p:cNvSpPr/>
            <p:nvPr/>
          </p:nvSpPr>
          <p:spPr>
            <a:xfrm rot="-5400000">
              <a:off x="4824500" y="5614734"/>
              <a:ext cx="510900" cy="2031900"/>
            </a:xfrm>
            <a:prstGeom prst="rect">
              <a:avLst/>
            </a:prstGeom>
            <a:solidFill>
              <a:srgbClr val="8BC24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Open Sans Light"/>
                <a:ea typeface="Open Sans Light"/>
                <a:cs typeface="Open Sans Light"/>
                <a:sym typeface="Open Sans Light"/>
              </a:endParaRPr>
            </a:p>
          </p:txBody>
        </p:sp>
        <p:sp>
          <p:nvSpPr>
            <p:cNvPr id="72" name="Google Shape;72;p6"/>
            <p:cNvSpPr/>
            <p:nvPr/>
          </p:nvSpPr>
          <p:spPr>
            <a:xfrm rot="-5400000">
              <a:off x="6856500" y="5614735"/>
              <a:ext cx="510900" cy="2031900"/>
            </a:xfrm>
            <a:prstGeom prst="rect">
              <a:avLst/>
            </a:prstGeom>
            <a:solidFill>
              <a:srgbClr val="EF952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Open Sans Light"/>
                <a:ea typeface="Open Sans Light"/>
                <a:cs typeface="Open Sans Light"/>
                <a:sym typeface="Open Sans Light"/>
              </a:endParaRPr>
            </a:p>
          </p:txBody>
        </p:sp>
        <p:sp>
          <p:nvSpPr>
            <p:cNvPr id="73" name="Google Shape;73;p6"/>
            <p:cNvSpPr/>
            <p:nvPr/>
          </p:nvSpPr>
          <p:spPr>
            <a:xfrm rot="-5400000">
              <a:off x="8888501" y="5614734"/>
              <a:ext cx="510900" cy="2031900"/>
            </a:xfrm>
            <a:prstGeom prst="rect">
              <a:avLst/>
            </a:prstGeom>
            <a:solidFill>
              <a:srgbClr val="ED42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Open Sans Light"/>
                <a:ea typeface="Open Sans Light"/>
                <a:cs typeface="Open Sans Light"/>
                <a:sym typeface="Open Sans Light"/>
              </a:endParaRPr>
            </a:p>
          </p:txBody>
        </p:sp>
        <p:sp>
          <p:nvSpPr>
            <p:cNvPr id="74" name="Google Shape;74;p6"/>
            <p:cNvSpPr/>
            <p:nvPr/>
          </p:nvSpPr>
          <p:spPr>
            <a:xfrm rot="-5400000">
              <a:off x="10920499" y="5614735"/>
              <a:ext cx="510900" cy="2031900"/>
            </a:xfrm>
            <a:prstGeom prst="rect">
              <a:avLst/>
            </a:prstGeom>
            <a:solidFill>
              <a:srgbClr val="202F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Open Sans Light"/>
                <a:ea typeface="Open Sans Light"/>
                <a:cs typeface="Open Sans Light"/>
                <a:sym typeface="Open Sans Light"/>
              </a:endParaRPr>
            </a:p>
          </p:txBody>
        </p:sp>
        <p:sp>
          <p:nvSpPr>
            <p:cNvPr id="75" name="Google Shape;75;p6"/>
            <p:cNvSpPr/>
            <p:nvPr/>
          </p:nvSpPr>
          <p:spPr>
            <a:xfrm rot="-5400000">
              <a:off x="760501" y="5614735"/>
              <a:ext cx="510900" cy="2031900"/>
            </a:xfrm>
            <a:prstGeom prst="rect">
              <a:avLst/>
            </a:prstGeom>
            <a:solidFill>
              <a:srgbClr val="1C647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Open Sans Light"/>
                <a:ea typeface="Open Sans Light"/>
                <a:cs typeface="Open Sans Light"/>
                <a:sym typeface="Open Sans Light"/>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Normal Center 2 no title">
  <p:cSld name="4_Normal Center 2 no title">
    <p:spTree>
      <p:nvGrpSpPr>
        <p:cNvPr id="76" name="Shape 76"/>
        <p:cNvGrpSpPr/>
        <p:nvPr/>
      </p:nvGrpSpPr>
      <p:grpSpPr>
        <a:xfrm>
          <a:off x="0" y="0"/>
          <a:ext cx="0" cy="0"/>
          <a:chOff x="0" y="0"/>
          <a:chExt cx="0" cy="0"/>
        </a:xfrm>
      </p:grpSpPr>
      <p:sp>
        <p:nvSpPr>
          <p:cNvPr id="77" name="Google Shape;77;p7"/>
          <p:cNvSpPr/>
          <p:nvPr/>
        </p:nvSpPr>
        <p:spPr>
          <a:xfrm>
            <a:off x="8716620" y="4850296"/>
            <a:ext cx="308100" cy="293100"/>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Light"/>
              <a:ea typeface="Open Sans Light"/>
              <a:cs typeface="Open Sans Light"/>
              <a:sym typeface="Open Sans Light"/>
            </a:endParaRPr>
          </a:p>
        </p:txBody>
      </p:sp>
      <p:sp>
        <p:nvSpPr>
          <p:cNvPr id="78" name="Google Shape;78;p7"/>
          <p:cNvSpPr txBox="1"/>
          <p:nvPr/>
        </p:nvSpPr>
        <p:spPr>
          <a:xfrm>
            <a:off x="8428385" y="4695272"/>
            <a:ext cx="486900" cy="2307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fld id="{00000000-1234-1234-1234-123412341234}" type="slidenum">
              <a:rPr b="0" i="0" lang="en" sz="1100" u="none" cap="none" strike="noStrike">
                <a:solidFill>
                  <a:srgbClr val="A5A5A5"/>
                </a:solidFill>
                <a:latin typeface="Open Sans Light"/>
                <a:ea typeface="Open Sans Light"/>
                <a:cs typeface="Open Sans Light"/>
                <a:sym typeface="Open Sans Light"/>
              </a:rPr>
              <a:t>‹#›</a:t>
            </a:fld>
            <a:endParaRPr b="0" i="0" sz="1100" u="none" cap="none" strike="noStrike">
              <a:solidFill>
                <a:srgbClr val="A5A5A5"/>
              </a:solidFill>
              <a:latin typeface="Open Sans Light"/>
              <a:ea typeface="Open Sans Light"/>
              <a:cs typeface="Open Sans Light"/>
              <a:sym typeface="Open Sans Light"/>
            </a:endParaRPr>
          </a:p>
        </p:txBody>
      </p:sp>
      <p:sp>
        <p:nvSpPr>
          <p:cNvPr id="79" name="Google Shape;79;p7"/>
          <p:cNvSpPr/>
          <p:nvPr/>
        </p:nvSpPr>
        <p:spPr>
          <a:xfrm>
            <a:off x="8509893" y="4652459"/>
            <a:ext cx="324000" cy="324000"/>
          </a:xfrm>
          <a:prstGeom prst="ellipse">
            <a:avLst/>
          </a:prstGeom>
          <a:noFill/>
          <a:ln cap="flat" cmpd="sng" w="12700">
            <a:solidFill>
              <a:srgbClr val="BFBFB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Light"/>
              <a:ea typeface="Open Sans Light"/>
              <a:cs typeface="Open Sans Light"/>
              <a:sym typeface="Open Sans Light"/>
            </a:endParaRPr>
          </a:p>
        </p:txBody>
      </p:sp>
      <p:cxnSp>
        <p:nvCxnSpPr>
          <p:cNvPr id="80" name="Google Shape;80;p7"/>
          <p:cNvCxnSpPr/>
          <p:nvPr/>
        </p:nvCxnSpPr>
        <p:spPr>
          <a:xfrm>
            <a:off x="352841" y="4820477"/>
            <a:ext cx="7976100" cy="0"/>
          </a:xfrm>
          <a:prstGeom prst="straightConnector1">
            <a:avLst/>
          </a:prstGeom>
          <a:noFill/>
          <a:ln cap="flat" cmpd="sng" w="9525">
            <a:solidFill>
              <a:srgbClr val="BFBFBF"/>
            </a:solidFill>
            <a:prstDash val="solid"/>
            <a:miter lim="800000"/>
            <a:headEnd len="sm" w="sm" type="none"/>
            <a:tailEnd len="sm" w="sm" type="none"/>
          </a:ln>
        </p:spPr>
      </p:cxnSp>
      <p:grpSp>
        <p:nvGrpSpPr>
          <p:cNvPr id="81" name="Google Shape;81;p7"/>
          <p:cNvGrpSpPr/>
          <p:nvPr/>
        </p:nvGrpSpPr>
        <p:grpSpPr>
          <a:xfrm>
            <a:off x="-1" y="5037395"/>
            <a:ext cx="9143924" cy="106012"/>
            <a:chOff x="1" y="6375234"/>
            <a:chExt cx="12191898" cy="510902"/>
          </a:xfrm>
        </p:grpSpPr>
        <p:sp>
          <p:nvSpPr>
            <p:cNvPr id="82" name="Google Shape;82;p7"/>
            <p:cNvSpPr/>
            <p:nvPr/>
          </p:nvSpPr>
          <p:spPr>
            <a:xfrm rot="-5400000">
              <a:off x="2792502" y="5614736"/>
              <a:ext cx="510900" cy="2031900"/>
            </a:xfrm>
            <a:prstGeom prst="rect">
              <a:avLst/>
            </a:prstGeom>
            <a:solidFill>
              <a:srgbClr val="54BE7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Open Sans Light"/>
                <a:ea typeface="Open Sans Light"/>
                <a:cs typeface="Open Sans Light"/>
                <a:sym typeface="Open Sans Light"/>
              </a:endParaRPr>
            </a:p>
          </p:txBody>
        </p:sp>
        <p:sp>
          <p:nvSpPr>
            <p:cNvPr id="83" name="Google Shape;83;p7"/>
            <p:cNvSpPr/>
            <p:nvPr/>
          </p:nvSpPr>
          <p:spPr>
            <a:xfrm rot="-5400000">
              <a:off x="4824500" y="5614734"/>
              <a:ext cx="510900" cy="2031900"/>
            </a:xfrm>
            <a:prstGeom prst="rect">
              <a:avLst/>
            </a:prstGeom>
            <a:solidFill>
              <a:srgbClr val="8BC24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Open Sans Light"/>
                <a:ea typeface="Open Sans Light"/>
                <a:cs typeface="Open Sans Light"/>
                <a:sym typeface="Open Sans Light"/>
              </a:endParaRPr>
            </a:p>
          </p:txBody>
        </p:sp>
        <p:sp>
          <p:nvSpPr>
            <p:cNvPr id="84" name="Google Shape;84;p7"/>
            <p:cNvSpPr/>
            <p:nvPr/>
          </p:nvSpPr>
          <p:spPr>
            <a:xfrm rot="-5400000">
              <a:off x="6856500" y="5614735"/>
              <a:ext cx="510900" cy="2031900"/>
            </a:xfrm>
            <a:prstGeom prst="rect">
              <a:avLst/>
            </a:prstGeom>
            <a:solidFill>
              <a:srgbClr val="EF952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Open Sans Light"/>
                <a:ea typeface="Open Sans Light"/>
                <a:cs typeface="Open Sans Light"/>
                <a:sym typeface="Open Sans Light"/>
              </a:endParaRPr>
            </a:p>
          </p:txBody>
        </p:sp>
        <p:sp>
          <p:nvSpPr>
            <p:cNvPr id="85" name="Google Shape;85;p7"/>
            <p:cNvSpPr/>
            <p:nvPr/>
          </p:nvSpPr>
          <p:spPr>
            <a:xfrm rot="-5400000">
              <a:off x="8888501" y="5614734"/>
              <a:ext cx="510900" cy="2031900"/>
            </a:xfrm>
            <a:prstGeom prst="rect">
              <a:avLst/>
            </a:prstGeom>
            <a:solidFill>
              <a:srgbClr val="ED42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Open Sans Light"/>
                <a:ea typeface="Open Sans Light"/>
                <a:cs typeface="Open Sans Light"/>
                <a:sym typeface="Open Sans Light"/>
              </a:endParaRPr>
            </a:p>
          </p:txBody>
        </p:sp>
        <p:sp>
          <p:nvSpPr>
            <p:cNvPr id="86" name="Google Shape;86;p7"/>
            <p:cNvSpPr/>
            <p:nvPr/>
          </p:nvSpPr>
          <p:spPr>
            <a:xfrm rot="-5400000">
              <a:off x="10920499" y="5614735"/>
              <a:ext cx="510900" cy="2031900"/>
            </a:xfrm>
            <a:prstGeom prst="rect">
              <a:avLst/>
            </a:prstGeom>
            <a:solidFill>
              <a:srgbClr val="202F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Open Sans Light"/>
                <a:ea typeface="Open Sans Light"/>
                <a:cs typeface="Open Sans Light"/>
                <a:sym typeface="Open Sans Light"/>
              </a:endParaRPr>
            </a:p>
          </p:txBody>
        </p:sp>
        <p:sp>
          <p:nvSpPr>
            <p:cNvPr id="87" name="Google Shape;87;p7"/>
            <p:cNvSpPr/>
            <p:nvPr/>
          </p:nvSpPr>
          <p:spPr>
            <a:xfrm rot="-5400000">
              <a:off x="760501" y="5614735"/>
              <a:ext cx="510900" cy="2031900"/>
            </a:xfrm>
            <a:prstGeom prst="rect">
              <a:avLst/>
            </a:prstGeom>
            <a:solidFill>
              <a:srgbClr val="1C647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Open Sans Light"/>
                <a:ea typeface="Open Sans Light"/>
                <a:cs typeface="Open Sans Light"/>
                <a:sym typeface="Open Sans Light"/>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ver center">
  <p:cSld name="1_Cover center">
    <p:spTree>
      <p:nvGrpSpPr>
        <p:cNvPr id="88" name="Shape 88"/>
        <p:cNvGrpSpPr/>
        <p:nvPr/>
      </p:nvGrpSpPr>
      <p:grpSpPr>
        <a:xfrm>
          <a:off x="0" y="0"/>
          <a:ext cx="0" cy="0"/>
          <a:chOff x="0" y="0"/>
          <a:chExt cx="0" cy="0"/>
        </a:xfrm>
      </p:grpSpPr>
      <p:sp>
        <p:nvSpPr>
          <p:cNvPr id="89" name="Google Shape;89;p8"/>
          <p:cNvSpPr/>
          <p:nvPr/>
        </p:nvSpPr>
        <p:spPr>
          <a:xfrm>
            <a:off x="8716620" y="4850296"/>
            <a:ext cx="308100" cy="293100"/>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Light"/>
              <a:ea typeface="Open Sans Light"/>
              <a:cs typeface="Open Sans Light"/>
              <a:sym typeface="Open Sans Light"/>
            </a:endParaRPr>
          </a:p>
        </p:txBody>
      </p:sp>
      <p:sp>
        <p:nvSpPr>
          <p:cNvPr id="90" name="Google Shape;90;p8"/>
          <p:cNvSpPr/>
          <p:nvPr>
            <p:ph idx="2" type="pic"/>
          </p:nvPr>
        </p:nvSpPr>
        <p:spPr>
          <a:xfrm>
            <a:off x="1113182" y="1381538"/>
            <a:ext cx="7146300" cy="19680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9pPr>
          </a:lstStyle>
          <a:p/>
        </p:txBody>
      </p:sp>
      <p:grpSp>
        <p:nvGrpSpPr>
          <p:cNvPr id="91" name="Google Shape;91;p8"/>
          <p:cNvGrpSpPr/>
          <p:nvPr/>
        </p:nvGrpSpPr>
        <p:grpSpPr>
          <a:xfrm>
            <a:off x="1113182" y="3349513"/>
            <a:ext cx="7145672" cy="99370"/>
            <a:chOff x="1" y="6375234"/>
            <a:chExt cx="12191898" cy="510902"/>
          </a:xfrm>
        </p:grpSpPr>
        <p:sp>
          <p:nvSpPr>
            <p:cNvPr id="92" name="Google Shape;92;p8"/>
            <p:cNvSpPr/>
            <p:nvPr/>
          </p:nvSpPr>
          <p:spPr>
            <a:xfrm rot="-5400000">
              <a:off x="2792502" y="5614736"/>
              <a:ext cx="510900" cy="203190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Light"/>
                <a:ea typeface="Open Sans Light"/>
                <a:cs typeface="Open Sans Light"/>
                <a:sym typeface="Open Sans Light"/>
              </a:endParaRPr>
            </a:p>
          </p:txBody>
        </p:sp>
        <p:sp>
          <p:nvSpPr>
            <p:cNvPr id="93" name="Google Shape;93;p8"/>
            <p:cNvSpPr/>
            <p:nvPr/>
          </p:nvSpPr>
          <p:spPr>
            <a:xfrm rot="-5400000">
              <a:off x="4824500" y="5614734"/>
              <a:ext cx="510900" cy="2031900"/>
            </a:xfrm>
            <a:prstGeom prst="rect">
              <a:avLst/>
            </a:prstGeom>
            <a:solidFill>
              <a:schemeClr val="accent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Light"/>
                <a:ea typeface="Open Sans Light"/>
                <a:cs typeface="Open Sans Light"/>
                <a:sym typeface="Open Sans Light"/>
              </a:endParaRPr>
            </a:p>
          </p:txBody>
        </p:sp>
        <p:sp>
          <p:nvSpPr>
            <p:cNvPr id="94" name="Google Shape;94;p8"/>
            <p:cNvSpPr/>
            <p:nvPr/>
          </p:nvSpPr>
          <p:spPr>
            <a:xfrm rot="-5400000">
              <a:off x="6856500" y="5614735"/>
              <a:ext cx="510900" cy="20319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Light"/>
                <a:ea typeface="Open Sans Light"/>
                <a:cs typeface="Open Sans Light"/>
                <a:sym typeface="Open Sans Light"/>
              </a:endParaRPr>
            </a:p>
          </p:txBody>
        </p:sp>
        <p:sp>
          <p:nvSpPr>
            <p:cNvPr id="95" name="Google Shape;95;p8"/>
            <p:cNvSpPr/>
            <p:nvPr/>
          </p:nvSpPr>
          <p:spPr>
            <a:xfrm rot="-5400000">
              <a:off x="8888501" y="5614734"/>
              <a:ext cx="510900" cy="2031900"/>
            </a:xfrm>
            <a:prstGeom prst="rect">
              <a:avLst/>
            </a:prstGeom>
            <a:solidFill>
              <a:schemeClr val="accent5"/>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Light"/>
                <a:ea typeface="Open Sans Light"/>
                <a:cs typeface="Open Sans Light"/>
                <a:sym typeface="Open Sans Light"/>
              </a:endParaRPr>
            </a:p>
          </p:txBody>
        </p:sp>
        <p:sp>
          <p:nvSpPr>
            <p:cNvPr id="96" name="Google Shape;96;p8"/>
            <p:cNvSpPr/>
            <p:nvPr/>
          </p:nvSpPr>
          <p:spPr>
            <a:xfrm rot="-5400000">
              <a:off x="10920499" y="5614735"/>
              <a:ext cx="510900" cy="2031900"/>
            </a:xfrm>
            <a:prstGeom prst="rect">
              <a:avLst/>
            </a:prstGeom>
            <a:solidFill>
              <a:schemeClr val="accent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Light"/>
                <a:ea typeface="Open Sans Light"/>
                <a:cs typeface="Open Sans Light"/>
                <a:sym typeface="Open Sans Light"/>
              </a:endParaRPr>
            </a:p>
          </p:txBody>
        </p:sp>
        <p:sp>
          <p:nvSpPr>
            <p:cNvPr id="97" name="Google Shape;97;p8"/>
            <p:cNvSpPr/>
            <p:nvPr/>
          </p:nvSpPr>
          <p:spPr>
            <a:xfrm rot="-5400000">
              <a:off x="760501" y="5614735"/>
              <a:ext cx="510900" cy="2031900"/>
            </a:xfrm>
            <a:prstGeom prst="rect">
              <a:avLst/>
            </a:prstGeom>
            <a:solidFill>
              <a:srgbClr val="1C647D"/>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Light"/>
                <a:ea typeface="Open Sans Light"/>
                <a:cs typeface="Open Sans Light"/>
                <a:sym typeface="Open Sans Light"/>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Normal Center - half full">
  <p:cSld name="4_Normal Center - half full">
    <p:spTree>
      <p:nvGrpSpPr>
        <p:cNvPr id="98" name="Shape 98"/>
        <p:cNvGrpSpPr/>
        <p:nvPr/>
      </p:nvGrpSpPr>
      <p:grpSpPr>
        <a:xfrm>
          <a:off x="0" y="0"/>
          <a:ext cx="0" cy="0"/>
          <a:chOff x="0" y="0"/>
          <a:chExt cx="0" cy="0"/>
        </a:xfrm>
      </p:grpSpPr>
      <p:sp>
        <p:nvSpPr>
          <p:cNvPr id="99" name="Google Shape;99;p9"/>
          <p:cNvSpPr txBox="1"/>
          <p:nvPr>
            <p:ph type="title"/>
          </p:nvPr>
        </p:nvSpPr>
        <p:spPr>
          <a:xfrm>
            <a:off x="352841" y="324506"/>
            <a:ext cx="8517900" cy="4218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0"/>
              </a:spcBef>
              <a:spcAft>
                <a:spcPts val="0"/>
              </a:spcAft>
              <a:buClr>
                <a:schemeClr val="dk1"/>
              </a:buClr>
              <a:buSzPts val="2400"/>
              <a:buFont typeface="Open Sans"/>
              <a:buNone/>
              <a:defRPr b="0" i="0" sz="2400" u="none" cap="none" strike="noStrike">
                <a:solidFill>
                  <a:schemeClr val="dk1"/>
                </a:solidFill>
                <a:latin typeface="Open Sans"/>
                <a:ea typeface="Open Sans"/>
                <a:cs typeface="Open Sans"/>
                <a:sym typeface="Open Sans"/>
              </a:defRPr>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sp>
        <p:nvSpPr>
          <p:cNvPr id="100" name="Google Shape;100;p9"/>
          <p:cNvSpPr txBox="1"/>
          <p:nvPr>
            <p:ph idx="1" type="body"/>
          </p:nvPr>
        </p:nvSpPr>
        <p:spPr>
          <a:xfrm>
            <a:off x="352841" y="746401"/>
            <a:ext cx="8517900" cy="327600"/>
          </a:xfrm>
          <a:prstGeom prst="rect">
            <a:avLst/>
          </a:prstGeom>
          <a:noFill/>
          <a:ln>
            <a:noFill/>
          </a:ln>
        </p:spPr>
        <p:txBody>
          <a:bodyPr anchorCtr="0" anchor="t" bIns="34275" lIns="68575" spcFirstLastPara="1" rIns="68575" wrap="square" tIns="34275">
            <a:noAutofit/>
          </a:bodyPr>
          <a:lstStyle>
            <a:lvl1pPr indent="-228600" lvl="0" marL="457200" marR="0" rtl="0" algn="ctr">
              <a:lnSpc>
                <a:spcPct val="90000"/>
              </a:lnSpc>
              <a:spcBef>
                <a:spcPts val="800"/>
              </a:spcBef>
              <a:spcAft>
                <a:spcPts val="0"/>
              </a:spcAft>
              <a:buClr>
                <a:srgbClr val="7F7F7F"/>
              </a:buClr>
              <a:buSzPts val="1200"/>
              <a:buFont typeface="Arial"/>
              <a:buNone/>
              <a:defRPr b="0" i="0" sz="1200" u="none" cap="none" strike="noStrike">
                <a:solidFill>
                  <a:srgbClr val="7F7F7F"/>
                </a:solidFill>
                <a:latin typeface="Open Sans Light"/>
                <a:ea typeface="Open Sans Light"/>
                <a:cs typeface="Open Sans Light"/>
                <a:sym typeface="Open Sans Light"/>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Open Sans Light"/>
                <a:ea typeface="Open Sans Light"/>
                <a:cs typeface="Open Sans Light"/>
                <a:sym typeface="Open Sans Light"/>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9pPr>
          </a:lstStyle>
          <a:p/>
        </p:txBody>
      </p:sp>
      <p:sp>
        <p:nvSpPr>
          <p:cNvPr id="101" name="Google Shape;101;p9"/>
          <p:cNvSpPr/>
          <p:nvPr/>
        </p:nvSpPr>
        <p:spPr>
          <a:xfrm>
            <a:off x="8716620" y="4850296"/>
            <a:ext cx="308100" cy="293100"/>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Light"/>
              <a:ea typeface="Open Sans Light"/>
              <a:cs typeface="Open Sans Light"/>
              <a:sym typeface="Open Sans Light"/>
            </a:endParaRPr>
          </a:p>
        </p:txBody>
      </p:sp>
      <p:sp>
        <p:nvSpPr>
          <p:cNvPr id="102" name="Google Shape;102;p9"/>
          <p:cNvSpPr txBox="1"/>
          <p:nvPr/>
        </p:nvSpPr>
        <p:spPr>
          <a:xfrm>
            <a:off x="8428385" y="4695272"/>
            <a:ext cx="486900" cy="2307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fld id="{00000000-1234-1234-1234-123412341234}" type="slidenum">
              <a:rPr b="0" i="0" lang="en" sz="1100" u="none" cap="none" strike="noStrike">
                <a:solidFill>
                  <a:srgbClr val="A5A5A5"/>
                </a:solidFill>
                <a:latin typeface="Open Sans Light"/>
                <a:ea typeface="Open Sans Light"/>
                <a:cs typeface="Open Sans Light"/>
                <a:sym typeface="Open Sans Light"/>
              </a:rPr>
              <a:t>‹#›</a:t>
            </a:fld>
            <a:endParaRPr b="0" i="0" sz="1100" u="none" cap="none" strike="noStrike">
              <a:solidFill>
                <a:srgbClr val="A5A5A5"/>
              </a:solidFill>
              <a:latin typeface="Open Sans Light"/>
              <a:ea typeface="Open Sans Light"/>
              <a:cs typeface="Open Sans Light"/>
              <a:sym typeface="Open Sans Light"/>
            </a:endParaRPr>
          </a:p>
        </p:txBody>
      </p:sp>
      <p:sp>
        <p:nvSpPr>
          <p:cNvPr id="103" name="Google Shape;103;p9"/>
          <p:cNvSpPr/>
          <p:nvPr/>
        </p:nvSpPr>
        <p:spPr>
          <a:xfrm>
            <a:off x="8509893" y="4652459"/>
            <a:ext cx="324000" cy="324000"/>
          </a:xfrm>
          <a:prstGeom prst="ellipse">
            <a:avLst/>
          </a:prstGeom>
          <a:noFill/>
          <a:ln cap="flat" cmpd="sng" w="12700">
            <a:solidFill>
              <a:srgbClr val="BFBFB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Light"/>
              <a:ea typeface="Open Sans Light"/>
              <a:cs typeface="Open Sans Light"/>
              <a:sym typeface="Open Sans Light"/>
            </a:endParaRPr>
          </a:p>
        </p:txBody>
      </p:sp>
      <p:cxnSp>
        <p:nvCxnSpPr>
          <p:cNvPr id="104" name="Google Shape;104;p9"/>
          <p:cNvCxnSpPr/>
          <p:nvPr/>
        </p:nvCxnSpPr>
        <p:spPr>
          <a:xfrm>
            <a:off x="352841" y="4820477"/>
            <a:ext cx="7976100" cy="0"/>
          </a:xfrm>
          <a:prstGeom prst="straightConnector1">
            <a:avLst/>
          </a:prstGeom>
          <a:noFill/>
          <a:ln cap="flat" cmpd="sng" w="9525">
            <a:solidFill>
              <a:srgbClr val="BFBFBF"/>
            </a:solidFill>
            <a:prstDash val="solid"/>
            <a:miter lim="800000"/>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Normal Center image">
  <p:cSld name="2_Normal Center image">
    <p:spTree>
      <p:nvGrpSpPr>
        <p:cNvPr id="105" name="Shape 105"/>
        <p:cNvGrpSpPr/>
        <p:nvPr/>
      </p:nvGrpSpPr>
      <p:grpSpPr>
        <a:xfrm>
          <a:off x="0" y="0"/>
          <a:ext cx="0" cy="0"/>
          <a:chOff x="0" y="0"/>
          <a:chExt cx="0" cy="0"/>
        </a:xfrm>
      </p:grpSpPr>
      <p:sp>
        <p:nvSpPr>
          <p:cNvPr id="106" name="Google Shape;106;p10"/>
          <p:cNvSpPr txBox="1"/>
          <p:nvPr>
            <p:ph type="title"/>
          </p:nvPr>
        </p:nvSpPr>
        <p:spPr>
          <a:xfrm>
            <a:off x="352841" y="324506"/>
            <a:ext cx="8517900" cy="4218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0"/>
              </a:spcBef>
              <a:spcAft>
                <a:spcPts val="0"/>
              </a:spcAft>
              <a:buClr>
                <a:schemeClr val="dk1"/>
              </a:buClr>
              <a:buSzPts val="2400"/>
              <a:buFont typeface="Open Sans"/>
              <a:buNone/>
              <a:defRPr b="0" i="0" sz="2400" u="none" cap="none" strike="noStrike">
                <a:solidFill>
                  <a:schemeClr val="dk1"/>
                </a:solidFill>
                <a:latin typeface="Open Sans"/>
                <a:ea typeface="Open Sans"/>
                <a:cs typeface="Open Sans"/>
                <a:sym typeface="Open Sans"/>
              </a:defRPr>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sp>
        <p:nvSpPr>
          <p:cNvPr id="107" name="Google Shape;107;p10"/>
          <p:cNvSpPr txBox="1"/>
          <p:nvPr>
            <p:ph idx="1" type="body"/>
          </p:nvPr>
        </p:nvSpPr>
        <p:spPr>
          <a:xfrm>
            <a:off x="352841" y="746401"/>
            <a:ext cx="8517900" cy="327600"/>
          </a:xfrm>
          <a:prstGeom prst="rect">
            <a:avLst/>
          </a:prstGeom>
          <a:noFill/>
          <a:ln>
            <a:noFill/>
          </a:ln>
        </p:spPr>
        <p:txBody>
          <a:bodyPr anchorCtr="0" anchor="t" bIns="34275" lIns="68575" spcFirstLastPara="1" rIns="68575" wrap="square" tIns="34275">
            <a:noAutofit/>
          </a:bodyPr>
          <a:lstStyle>
            <a:lvl1pPr indent="-228600" lvl="0" marL="457200" marR="0" rtl="0" algn="ctr">
              <a:lnSpc>
                <a:spcPct val="90000"/>
              </a:lnSpc>
              <a:spcBef>
                <a:spcPts val="800"/>
              </a:spcBef>
              <a:spcAft>
                <a:spcPts val="0"/>
              </a:spcAft>
              <a:buClr>
                <a:srgbClr val="7F7F7F"/>
              </a:buClr>
              <a:buSzPts val="1200"/>
              <a:buFont typeface="Arial"/>
              <a:buNone/>
              <a:defRPr b="0" i="0" sz="1200" u="none" cap="none" strike="noStrike">
                <a:solidFill>
                  <a:srgbClr val="7F7F7F"/>
                </a:solidFill>
                <a:latin typeface="Open Sans Light"/>
                <a:ea typeface="Open Sans Light"/>
                <a:cs typeface="Open Sans Light"/>
                <a:sym typeface="Open Sans Light"/>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Open Sans Light"/>
                <a:ea typeface="Open Sans Light"/>
                <a:cs typeface="Open Sans Light"/>
                <a:sym typeface="Open Sans Light"/>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9pPr>
          </a:lstStyle>
          <a:p/>
        </p:txBody>
      </p:sp>
      <p:sp>
        <p:nvSpPr>
          <p:cNvPr id="108" name="Google Shape;108;p10"/>
          <p:cNvSpPr/>
          <p:nvPr/>
        </p:nvSpPr>
        <p:spPr>
          <a:xfrm>
            <a:off x="8716620" y="4850296"/>
            <a:ext cx="308100" cy="293100"/>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Light"/>
              <a:ea typeface="Open Sans Light"/>
              <a:cs typeface="Open Sans Light"/>
              <a:sym typeface="Open Sans Light"/>
            </a:endParaRPr>
          </a:p>
        </p:txBody>
      </p:sp>
      <p:sp>
        <p:nvSpPr>
          <p:cNvPr id="109" name="Google Shape;109;p10"/>
          <p:cNvSpPr txBox="1"/>
          <p:nvPr/>
        </p:nvSpPr>
        <p:spPr>
          <a:xfrm>
            <a:off x="8428385" y="4695272"/>
            <a:ext cx="486900" cy="2307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100"/>
              <a:buFont typeface="Arial"/>
              <a:buNone/>
            </a:pPr>
            <a:fld id="{00000000-1234-1234-1234-123412341234}" type="slidenum">
              <a:rPr b="0" i="0" lang="en" sz="1100" u="none" cap="none" strike="noStrike">
                <a:solidFill>
                  <a:srgbClr val="A5A5A5"/>
                </a:solidFill>
                <a:latin typeface="Open Sans Light"/>
                <a:ea typeface="Open Sans Light"/>
                <a:cs typeface="Open Sans Light"/>
                <a:sym typeface="Open Sans Light"/>
              </a:rPr>
              <a:t>‹#›</a:t>
            </a:fld>
            <a:endParaRPr b="0" i="0" sz="1100" u="none" cap="none" strike="noStrike">
              <a:solidFill>
                <a:srgbClr val="A5A5A5"/>
              </a:solidFill>
              <a:latin typeface="Open Sans Light"/>
              <a:ea typeface="Open Sans Light"/>
              <a:cs typeface="Open Sans Light"/>
              <a:sym typeface="Open Sans Light"/>
            </a:endParaRPr>
          </a:p>
        </p:txBody>
      </p:sp>
      <p:sp>
        <p:nvSpPr>
          <p:cNvPr id="110" name="Google Shape;110;p10"/>
          <p:cNvSpPr/>
          <p:nvPr/>
        </p:nvSpPr>
        <p:spPr>
          <a:xfrm>
            <a:off x="8509893" y="4652459"/>
            <a:ext cx="324000" cy="324000"/>
          </a:xfrm>
          <a:prstGeom prst="ellipse">
            <a:avLst/>
          </a:prstGeom>
          <a:noFill/>
          <a:ln cap="flat" cmpd="sng" w="12700">
            <a:solidFill>
              <a:srgbClr val="BFBFB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Light"/>
              <a:ea typeface="Open Sans Light"/>
              <a:cs typeface="Open Sans Light"/>
              <a:sym typeface="Open Sans Light"/>
            </a:endParaRPr>
          </a:p>
        </p:txBody>
      </p:sp>
      <p:cxnSp>
        <p:nvCxnSpPr>
          <p:cNvPr id="111" name="Google Shape;111;p10"/>
          <p:cNvCxnSpPr/>
          <p:nvPr/>
        </p:nvCxnSpPr>
        <p:spPr>
          <a:xfrm>
            <a:off x="352841" y="4820477"/>
            <a:ext cx="7976100" cy="0"/>
          </a:xfrm>
          <a:prstGeom prst="straightConnector1">
            <a:avLst/>
          </a:prstGeom>
          <a:noFill/>
          <a:ln cap="flat" cmpd="sng" w="9525">
            <a:solidFill>
              <a:srgbClr val="BFBFBF"/>
            </a:solidFill>
            <a:prstDash val="solid"/>
            <a:miter lim="800000"/>
            <a:headEnd len="sm" w="sm" type="none"/>
            <a:tailEnd len="sm" w="sm" type="none"/>
          </a:ln>
        </p:spPr>
      </p:cxnSp>
      <p:sp>
        <p:nvSpPr>
          <p:cNvPr id="112" name="Google Shape;112;p10"/>
          <p:cNvSpPr/>
          <p:nvPr>
            <p:ph idx="2" type="pic"/>
          </p:nvPr>
        </p:nvSpPr>
        <p:spPr>
          <a:xfrm>
            <a:off x="0" y="1432837"/>
            <a:ext cx="9144000" cy="27813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Open Sans Light"/>
                <a:ea typeface="Open Sans Light"/>
                <a:cs typeface="Open Sans Light"/>
                <a:sym typeface="Open Sans Light"/>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Open Sans Light"/>
                <a:ea typeface="Open Sans Light"/>
                <a:cs typeface="Open Sans Light"/>
                <a:sym typeface="Open Sans Light"/>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9pPr>
          </a:lstStyle>
          <a:p/>
        </p:txBody>
      </p:sp>
      <p:grpSp>
        <p:nvGrpSpPr>
          <p:cNvPr id="113" name="Google Shape;113;p10"/>
          <p:cNvGrpSpPr/>
          <p:nvPr/>
        </p:nvGrpSpPr>
        <p:grpSpPr>
          <a:xfrm>
            <a:off x="0" y="4214228"/>
            <a:ext cx="9143924" cy="79496"/>
            <a:chOff x="1" y="6375234"/>
            <a:chExt cx="12191898" cy="510902"/>
          </a:xfrm>
        </p:grpSpPr>
        <p:sp>
          <p:nvSpPr>
            <p:cNvPr id="114" name="Google Shape;114;p10"/>
            <p:cNvSpPr/>
            <p:nvPr/>
          </p:nvSpPr>
          <p:spPr>
            <a:xfrm rot="-5400000">
              <a:off x="2792502" y="5614736"/>
              <a:ext cx="510900" cy="203190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Light"/>
                <a:ea typeface="Open Sans Light"/>
                <a:cs typeface="Open Sans Light"/>
                <a:sym typeface="Open Sans Light"/>
              </a:endParaRPr>
            </a:p>
          </p:txBody>
        </p:sp>
        <p:sp>
          <p:nvSpPr>
            <p:cNvPr id="115" name="Google Shape;115;p10"/>
            <p:cNvSpPr/>
            <p:nvPr/>
          </p:nvSpPr>
          <p:spPr>
            <a:xfrm rot="-5400000">
              <a:off x="4824500" y="5614734"/>
              <a:ext cx="510900" cy="2031900"/>
            </a:xfrm>
            <a:prstGeom prst="rect">
              <a:avLst/>
            </a:prstGeom>
            <a:solidFill>
              <a:schemeClr val="accent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Light"/>
                <a:ea typeface="Open Sans Light"/>
                <a:cs typeface="Open Sans Light"/>
                <a:sym typeface="Open Sans Light"/>
              </a:endParaRPr>
            </a:p>
          </p:txBody>
        </p:sp>
        <p:sp>
          <p:nvSpPr>
            <p:cNvPr id="116" name="Google Shape;116;p10"/>
            <p:cNvSpPr/>
            <p:nvPr/>
          </p:nvSpPr>
          <p:spPr>
            <a:xfrm rot="-5400000">
              <a:off x="6856500" y="5614735"/>
              <a:ext cx="510900" cy="20319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Light"/>
                <a:ea typeface="Open Sans Light"/>
                <a:cs typeface="Open Sans Light"/>
                <a:sym typeface="Open Sans Light"/>
              </a:endParaRPr>
            </a:p>
          </p:txBody>
        </p:sp>
        <p:sp>
          <p:nvSpPr>
            <p:cNvPr id="117" name="Google Shape;117;p10"/>
            <p:cNvSpPr/>
            <p:nvPr/>
          </p:nvSpPr>
          <p:spPr>
            <a:xfrm rot="-5400000">
              <a:off x="8888501" y="5614734"/>
              <a:ext cx="510900" cy="2031900"/>
            </a:xfrm>
            <a:prstGeom prst="rect">
              <a:avLst/>
            </a:prstGeom>
            <a:solidFill>
              <a:schemeClr val="accent5"/>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Light"/>
                <a:ea typeface="Open Sans Light"/>
                <a:cs typeface="Open Sans Light"/>
                <a:sym typeface="Open Sans Light"/>
              </a:endParaRPr>
            </a:p>
          </p:txBody>
        </p:sp>
        <p:sp>
          <p:nvSpPr>
            <p:cNvPr id="118" name="Google Shape;118;p10"/>
            <p:cNvSpPr/>
            <p:nvPr/>
          </p:nvSpPr>
          <p:spPr>
            <a:xfrm rot="-5400000">
              <a:off x="10920499" y="5614735"/>
              <a:ext cx="510900" cy="2031900"/>
            </a:xfrm>
            <a:prstGeom prst="rect">
              <a:avLst/>
            </a:prstGeom>
            <a:solidFill>
              <a:schemeClr val="accent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Light"/>
                <a:ea typeface="Open Sans Light"/>
                <a:cs typeface="Open Sans Light"/>
                <a:sym typeface="Open Sans Light"/>
              </a:endParaRPr>
            </a:p>
          </p:txBody>
        </p:sp>
        <p:sp>
          <p:nvSpPr>
            <p:cNvPr id="119" name="Google Shape;119;p10"/>
            <p:cNvSpPr/>
            <p:nvPr/>
          </p:nvSpPr>
          <p:spPr>
            <a:xfrm rot="-5400000">
              <a:off x="760501" y="5614735"/>
              <a:ext cx="510900" cy="2031900"/>
            </a:xfrm>
            <a:prstGeom prst="rect">
              <a:avLst/>
            </a:prstGeom>
            <a:solidFill>
              <a:srgbClr val="1C647D"/>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Light"/>
                <a:ea typeface="Open Sans Light"/>
                <a:cs typeface="Open Sans Light"/>
                <a:sym typeface="Open Sans Light"/>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Open Sans"/>
              <a:buNone/>
              <a:defRPr b="0" i="0" sz="3300" u="none" cap="none" strike="noStrike">
                <a:solidFill>
                  <a:schemeClr val="dk1"/>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7" name="Google Shape;7;p1"/>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Open Sans Light"/>
                <a:ea typeface="Open Sans Light"/>
                <a:cs typeface="Open Sans Light"/>
                <a:sym typeface="Open Sans Light"/>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Open Sans Light"/>
                <a:ea typeface="Open Sans Light"/>
                <a:cs typeface="Open Sans Light"/>
                <a:sym typeface="Open Sans Light"/>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Open Sans Light"/>
                <a:ea typeface="Open Sans Light"/>
                <a:cs typeface="Open Sans Light"/>
                <a:sym typeface="Open Sans Light"/>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Open Sans Light"/>
                <a:ea typeface="Open Sans Light"/>
                <a:cs typeface="Open Sans Light"/>
                <a:sym typeface="Open Sans Light"/>
              </a:defRPr>
            </a:lvl9pPr>
          </a:lstStyle>
          <a:p/>
        </p:txBody>
      </p:sp>
      <p:sp>
        <p:nvSpPr>
          <p:cNvPr id="8" name="Google Shape;8;p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9197A0"/>
                </a:solidFill>
                <a:latin typeface="Open Sans Light"/>
                <a:ea typeface="Open Sans Light"/>
                <a:cs typeface="Open Sans Light"/>
                <a:sym typeface="Open Sans Light"/>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9pPr>
          </a:lstStyle>
          <a:p/>
        </p:txBody>
      </p:sp>
      <p:sp>
        <p:nvSpPr>
          <p:cNvPr id="9" name="Google Shape;9;p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9197A0"/>
                </a:solidFill>
                <a:latin typeface="Open Sans Light"/>
                <a:ea typeface="Open Sans Light"/>
                <a:cs typeface="Open Sans Light"/>
                <a:sym typeface="Open Sans Light"/>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Open Sans Light"/>
                <a:ea typeface="Open Sans Light"/>
                <a:cs typeface="Open Sans Light"/>
                <a:sym typeface="Open Sans Light"/>
              </a:defRPr>
            </a:lvl9pPr>
          </a:lstStyle>
          <a:p/>
        </p:txBody>
      </p:sp>
      <p:sp>
        <p:nvSpPr>
          <p:cNvPr id="10" name="Google Shape;10;p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9197A0"/>
                </a:solidFill>
                <a:latin typeface="Open Sans Light"/>
                <a:ea typeface="Open Sans Light"/>
                <a:cs typeface="Open Sans Light"/>
                <a:sym typeface="Open Sans Light"/>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9197A0"/>
                </a:solidFill>
                <a:latin typeface="Open Sans Light"/>
                <a:ea typeface="Open Sans Light"/>
                <a:cs typeface="Open Sans Light"/>
                <a:sym typeface="Open Sans Light"/>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9197A0"/>
                </a:solidFill>
                <a:latin typeface="Open Sans Light"/>
                <a:ea typeface="Open Sans Light"/>
                <a:cs typeface="Open Sans Light"/>
                <a:sym typeface="Open Sans Light"/>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9197A0"/>
                </a:solidFill>
                <a:latin typeface="Open Sans Light"/>
                <a:ea typeface="Open Sans Light"/>
                <a:cs typeface="Open Sans Light"/>
                <a:sym typeface="Open Sans Light"/>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9197A0"/>
                </a:solidFill>
                <a:latin typeface="Open Sans Light"/>
                <a:ea typeface="Open Sans Light"/>
                <a:cs typeface="Open Sans Light"/>
                <a:sym typeface="Open Sans Light"/>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9197A0"/>
                </a:solidFill>
                <a:latin typeface="Open Sans Light"/>
                <a:ea typeface="Open Sans Light"/>
                <a:cs typeface="Open Sans Light"/>
                <a:sym typeface="Open Sans Light"/>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9197A0"/>
                </a:solidFill>
                <a:latin typeface="Open Sans Light"/>
                <a:ea typeface="Open Sans Light"/>
                <a:cs typeface="Open Sans Light"/>
                <a:sym typeface="Open Sans Light"/>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9197A0"/>
                </a:solidFill>
                <a:latin typeface="Open Sans Light"/>
                <a:ea typeface="Open Sans Light"/>
                <a:cs typeface="Open Sans Light"/>
                <a:sym typeface="Open Sans Light"/>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9197A0"/>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5.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24.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2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23.png"/><Relationship Id="rId4" Type="http://schemas.openxmlformats.org/officeDocument/2006/relationships/image" Target="../media/image22.png"/><Relationship Id="rId5"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30.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25.png"/><Relationship Id="rId4" Type="http://schemas.openxmlformats.org/officeDocument/2006/relationships/image" Target="../media/image18.png"/><Relationship Id="rId5"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21.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5"/>
          <p:cNvSpPr/>
          <p:nvPr>
            <p:ph idx="2" type="pic"/>
          </p:nvPr>
        </p:nvSpPr>
        <p:spPr>
          <a:xfrm>
            <a:off x="1113182" y="1381538"/>
            <a:ext cx="7146300" cy="19680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b="1" lang="en" sz="4200">
                <a:latin typeface="Open Sans"/>
                <a:ea typeface="Open Sans"/>
                <a:cs typeface="Open Sans"/>
                <a:sym typeface="Open Sans"/>
              </a:rPr>
              <a:t>PANDUAN PENGGUNAAN SUPERVISI ONLINE</a:t>
            </a:r>
            <a:endParaRPr b="1" sz="4200">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pic>
        <p:nvPicPr>
          <p:cNvPr id="261" name="Google Shape;261;p24"/>
          <p:cNvPicPr preferRelativeResize="0"/>
          <p:nvPr/>
        </p:nvPicPr>
        <p:blipFill>
          <a:blip r:embed="rId3">
            <a:alphaModFix/>
          </a:blip>
          <a:stretch>
            <a:fillRect/>
          </a:stretch>
        </p:blipFill>
        <p:spPr>
          <a:xfrm>
            <a:off x="3170727" y="1283503"/>
            <a:ext cx="5700027" cy="2859874"/>
          </a:xfrm>
          <a:prstGeom prst="rect">
            <a:avLst/>
          </a:prstGeom>
          <a:noFill/>
          <a:ln>
            <a:noFill/>
          </a:ln>
        </p:spPr>
      </p:pic>
      <p:sp>
        <p:nvSpPr>
          <p:cNvPr id="262" name="Google Shape;262;p24"/>
          <p:cNvSpPr txBox="1"/>
          <p:nvPr>
            <p:ph type="title"/>
          </p:nvPr>
        </p:nvSpPr>
        <p:spPr>
          <a:xfrm>
            <a:off x="352841" y="324506"/>
            <a:ext cx="8517900" cy="4218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b="1" lang="en" sz="2600"/>
              <a:t>Menambah </a:t>
            </a:r>
            <a:r>
              <a:rPr b="1" lang="en" sz="2600"/>
              <a:t>Data Dokumen</a:t>
            </a:r>
            <a:endParaRPr b="1" sz="2600"/>
          </a:p>
        </p:txBody>
      </p:sp>
      <p:sp>
        <p:nvSpPr>
          <p:cNvPr id="263" name="Google Shape;263;p24"/>
          <p:cNvSpPr txBox="1"/>
          <p:nvPr>
            <p:ph idx="1" type="body"/>
          </p:nvPr>
        </p:nvSpPr>
        <p:spPr>
          <a:xfrm>
            <a:off x="352850" y="746375"/>
            <a:ext cx="2508000" cy="3829200"/>
          </a:xfrm>
          <a:prstGeom prst="rect">
            <a:avLst/>
          </a:prstGeom>
        </p:spPr>
        <p:txBody>
          <a:bodyPr anchorCtr="0" anchor="t" bIns="34275" lIns="68575" spcFirstLastPara="1" rIns="68575" wrap="square" tIns="34275">
            <a:noAutofit/>
          </a:bodyPr>
          <a:lstStyle/>
          <a:p>
            <a:pPr indent="0" lvl="0" marL="0" rtl="0" algn="l">
              <a:lnSpc>
                <a:spcPct val="100000"/>
              </a:lnSpc>
              <a:spcBef>
                <a:spcPts val="800"/>
              </a:spcBef>
              <a:spcAft>
                <a:spcPts val="0"/>
              </a:spcAft>
              <a:buNone/>
            </a:pPr>
            <a:r>
              <a:rPr lang="en" sz="1400">
                <a:solidFill>
                  <a:srgbClr val="595959"/>
                </a:solidFill>
                <a:latin typeface="Open Sans"/>
                <a:ea typeface="Open Sans"/>
                <a:cs typeface="Open Sans"/>
                <a:sym typeface="Open Sans"/>
              </a:rPr>
              <a:t>Untuk mengedit dokumen, langkah-langkahnya adalah:</a:t>
            </a:r>
            <a:endParaRPr sz="1400">
              <a:solidFill>
                <a:srgbClr val="595959"/>
              </a:solidFill>
              <a:latin typeface="Open Sans"/>
              <a:ea typeface="Open Sans"/>
              <a:cs typeface="Open Sans"/>
              <a:sym typeface="Open Sans"/>
            </a:endParaRPr>
          </a:p>
          <a:p>
            <a:pPr indent="-317500" lvl="0" marL="457200" rtl="0" algn="l">
              <a:lnSpc>
                <a:spcPct val="100000"/>
              </a:lnSpc>
              <a:spcBef>
                <a:spcPts val="800"/>
              </a:spcBef>
              <a:spcAft>
                <a:spcPts val="0"/>
              </a:spcAft>
              <a:buClr>
                <a:srgbClr val="595959"/>
              </a:buClr>
              <a:buSzPts val="1400"/>
              <a:buFont typeface="Open Sans"/>
              <a:buAutoNum type="arabicPeriod"/>
            </a:pPr>
            <a:r>
              <a:rPr lang="en" sz="1400">
                <a:solidFill>
                  <a:srgbClr val="595959"/>
                </a:solidFill>
                <a:latin typeface="Open Sans"/>
                <a:ea typeface="Open Sans"/>
                <a:cs typeface="Open Sans"/>
                <a:sym typeface="Open Sans"/>
              </a:rPr>
              <a:t>Klik menu Dokumen</a:t>
            </a:r>
            <a:endParaRPr sz="1400">
              <a:solidFill>
                <a:srgbClr val="595959"/>
              </a:solidFill>
              <a:latin typeface="Open Sans"/>
              <a:ea typeface="Open Sans"/>
              <a:cs typeface="Open Sans"/>
              <a:sym typeface="Open Sans"/>
            </a:endParaRPr>
          </a:p>
          <a:p>
            <a:pPr indent="-317500" lvl="0" marL="457200" rtl="0" algn="l">
              <a:lnSpc>
                <a:spcPct val="100000"/>
              </a:lnSpc>
              <a:spcBef>
                <a:spcPts val="0"/>
              </a:spcBef>
              <a:spcAft>
                <a:spcPts val="0"/>
              </a:spcAft>
              <a:buClr>
                <a:srgbClr val="595959"/>
              </a:buClr>
              <a:buSzPts val="1400"/>
              <a:buFont typeface="Open Sans"/>
              <a:buAutoNum type="arabicPeriod"/>
            </a:pPr>
            <a:r>
              <a:rPr lang="en" sz="1400">
                <a:solidFill>
                  <a:srgbClr val="595959"/>
                </a:solidFill>
                <a:latin typeface="Open Sans"/>
                <a:ea typeface="Open Sans"/>
                <a:cs typeface="Open Sans"/>
                <a:sym typeface="Open Sans"/>
              </a:rPr>
              <a:t>Klik tambah untuk menuju halaman untuk menambah dokumen</a:t>
            </a:r>
            <a:endParaRPr sz="1400">
              <a:solidFill>
                <a:srgbClr val="595959"/>
              </a:solidFill>
              <a:latin typeface="Open Sans"/>
              <a:ea typeface="Open Sans"/>
              <a:cs typeface="Open Sans"/>
              <a:sym typeface="Open Sans"/>
            </a:endParaRPr>
          </a:p>
          <a:p>
            <a:pPr indent="0" lvl="0" marL="0" rtl="0" algn="l">
              <a:lnSpc>
                <a:spcPct val="100000"/>
              </a:lnSpc>
              <a:spcBef>
                <a:spcPts val="800"/>
              </a:spcBef>
              <a:spcAft>
                <a:spcPts val="0"/>
              </a:spcAft>
              <a:buNone/>
            </a:pPr>
            <a:r>
              <a:t/>
            </a:r>
            <a:endParaRPr sz="1400">
              <a:solidFill>
                <a:srgbClr val="595959"/>
              </a:solidFill>
              <a:latin typeface="Open Sans"/>
              <a:ea typeface="Open Sans"/>
              <a:cs typeface="Open Sans"/>
              <a:sym typeface="Open Sans"/>
            </a:endParaRPr>
          </a:p>
        </p:txBody>
      </p:sp>
      <p:grpSp>
        <p:nvGrpSpPr>
          <p:cNvPr id="264" name="Google Shape;264;p24"/>
          <p:cNvGrpSpPr/>
          <p:nvPr/>
        </p:nvGrpSpPr>
        <p:grpSpPr>
          <a:xfrm>
            <a:off x="817575" y="2571750"/>
            <a:ext cx="1807960" cy="1571625"/>
            <a:chOff x="3057975" y="930850"/>
            <a:chExt cx="1807960" cy="1571625"/>
          </a:xfrm>
        </p:grpSpPr>
        <p:pic>
          <p:nvPicPr>
            <p:cNvPr id="265" name="Google Shape;265;p24"/>
            <p:cNvPicPr preferRelativeResize="0"/>
            <p:nvPr/>
          </p:nvPicPr>
          <p:blipFill>
            <a:blip r:embed="rId4">
              <a:alphaModFix/>
            </a:blip>
            <a:stretch>
              <a:fillRect/>
            </a:stretch>
          </p:blipFill>
          <p:spPr>
            <a:xfrm>
              <a:off x="3057975" y="930850"/>
              <a:ext cx="1807960" cy="1571625"/>
            </a:xfrm>
            <a:prstGeom prst="rect">
              <a:avLst/>
            </a:prstGeom>
            <a:noFill/>
            <a:ln>
              <a:noFill/>
            </a:ln>
            <a:effectLst>
              <a:outerShdw blurRad="414338" rotWithShape="0" algn="bl" dir="2040000" dist="57150">
                <a:srgbClr val="000000">
                  <a:alpha val="16000"/>
                </a:srgbClr>
              </a:outerShdw>
            </a:effectLst>
          </p:spPr>
        </p:pic>
        <p:sp>
          <p:nvSpPr>
            <p:cNvPr id="266" name="Google Shape;266;p24"/>
            <p:cNvSpPr/>
            <p:nvPr/>
          </p:nvSpPr>
          <p:spPr>
            <a:xfrm>
              <a:off x="3071375" y="2134400"/>
              <a:ext cx="1083300" cy="2865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24"/>
            <p:cNvSpPr/>
            <p:nvPr/>
          </p:nvSpPr>
          <p:spPr>
            <a:xfrm>
              <a:off x="3961175" y="1938524"/>
              <a:ext cx="422100" cy="337800"/>
            </a:xfrm>
            <a:prstGeom prst="ellipse">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1</a:t>
              </a:r>
              <a:endParaRPr/>
            </a:p>
          </p:txBody>
        </p:sp>
      </p:grpSp>
      <p:sp>
        <p:nvSpPr>
          <p:cNvPr id="268" name="Google Shape;268;p24"/>
          <p:cNvSpPr/>
          <p:nvPr/>
        </p:nvSpPr>
        <p:spPr>
          <a:xfrm>
            <a:off x="3073900" y="1507648"/>
            <a:ext cx="1026600" cy="2949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24"/>
          <p:cNvSpPr/>
          <p:nvPr/>
        </p:nvSpPr>
        <p:spPr>
          <a:xfrm>
            <a:off x="3985950" y="1361037"/>
            <a:ext cx="422100" cy="337800"/>
          </a:xfrm>
          <a:prstGeom prst="ellipse">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2</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25"/>
          <p:cNvSpPr txBox="1"/>
          <p:nvPr>
            <p:ph type="title"/>
          </p:nvPr>
        </p:nvSpPr>
        <p:spPr>
          <a:xfrm>
            <a:off x="352841" y="324506"/>
            <a:ext cx="8517900" cy="4218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b="1" lang="en" sz="2600"/>
              <a:t>Menambah </a:t>
            </a:r>
            <a:r>
              <a:rPr b="1" lang="en" sz="2600"/>
              <a:t>Data Dokumen </a:t>
            </a:r>
            <a:endParaRPr b="1" sz="2600"/>
          </a:p>
        </p:txBody>
      </p:sp>
      <p:sp>
        <p:nvSpPr>
          <p:cNvPr id="275" name="Google Shape;275;p25"/>
          <p:cNvSpPr txBox="1"/>
          <p:nvPr>
            <p:ph idx="1" type="body"/>
          </p:nvPr>
        </p:nvSpPr>
        <p:spPr>
          <a:xfrm>
            <a:off x="352850" y="746375"/>
            <a:ext cx="8219700" cy="757800"/>
          </a:xfrm>
          <a:prstGeom prst="rect">
            <a:avLst/>
          </a:prstGeom>
        </p:spPr>
        <p:txBody>
          <a:bodyPr anchorCtr="0" anchor="t" bIns="34275" lIns="68575" spcFirstLastPara="1" rIns="68575" wrap="square" tIns="34275">
            <a:noAutofit/>
          </a:bodyPr>
          <a:lstStyle/>
          <a:p>
            <a:pPr indent="0" lvl="0" marL="0" rtl="0" algn="l">
              <a:lnSpc>
                <a:spcPct val="100000"/>
              </a:lnSpc>
              <a:spcBef>
                <a:spcPts val="800"/>
              </a:spcBef>
              <a:spcAft>
                <a:spcPts val="0"/>
              </a:spcAft>
              <a:buNone/>
            </a:pPr>
            <a:r>
              <a:rPr lang="en" sz="1400">
                <a:solidFill>
                  <a:srgbClr val="595959"/>
                </a:solidFill>
                <a:latin typeface="Open Sans"/>
                <a:ea typeface="Open Sans"/>
                <a:cs typeface="Open Sans"/>
                <a:sym typeface="Open Sans"/>
              </a:rPr>
              <a:t>3. Kemudian isi isian yang tersedia. Setelah selesai mengisi, klik tombol Simpan untuk menyimpan data yang akan ditambahkan</a:t>
            </a:r>
            <a:endParaRPr sz="1400">
              <a:solidFill>
                <a:srgbClr val="595959"/>
              </a:solidFill>
              <a:latin typeface="Open Sans"/>
              <a:ea typeface="Open Sans"/>
              <a:cs typeface="Open Sans"/>
              <a:sym typeface="Open Sans"/>
            </a:endParaRPr>
          </a:p>
        </p:txBody>
      </p:sp>
      <p:pic>
        <p:nvPicPr>
          <p:cNvPr id="276" name="Google Shape;276;p25"/>
          <p:cNvPicPr preferRelativeResize="0"/>
          <p:nvPr/>
        </p:nvPicPr>
        <p:blipFill rotWithShape="1">
          <a:blip r:embed="rId3">
            <a:alphaModFix/>
          </a:blip>
          <a:srcRect b="62063" l="0" r="0" t="5887"/>
          <a:stretch/>
        </p:blipFill>
        <p:spPr>
          <a:xfrm>
            <a:off x="352850" y="1504250"/>
            <a:ext cx="5301326" cy="1791775"/>
          </a:xfrm>
          <a:prstGeom prst="rect">
            <a:avLst/>
          </a:prstGeom>
          <a:noFill/>
          <a:ln>
            <a:noFill/>
          </a:ln>
          <a:effectLst>
            <a:outerShdw blurRad="414338" rotWithShape="0" algn="bl" dir="2040000" dist="57150">
              <a:srgbClr val="000000">
                <a:alpha val="16000"/>
              </a:srgbClr>
            </a:outerShdw>
          </a:effectLst>
        </p:spPr>
      </p:pic>
      <p:pic>
        <p:nvPicPr>
          <p:cNvPr id="277" name="Google Shape;277;p25"/>
          <p:cNvPicPr preferRelativeResize="0"/>
          <p:nvPr/>
        </p:nvPicPr>
        <p:blipFill rotWithShape="1">
          <a:blip r:embed="rId3">
            <a:alphaModFix/>
          </a:blip>
          <a:srcRect b="0" l="0" r="0" t="36620"/>
          <a:stretch/>
        </p:blipFill>
        <p:spPr>
          <a:xfrm>
            <a:off x="3797175" y="1751125"/>
            <a:ext cx="4543926" cy="3036975"/>
          </a:xfrm>
          <a:prstGeom prst="rect">
            <a:avLst/>
          </a:prstGeom>
          <a:noFill/>
          <a:ln>
            <a:noFill/>
          </a:ln>
          <a:effectLst>
            <a:outerShdw blurRad="414338" rotWithShape="0" algn="bl" dir="2040000" dist="57150">
              <a:srgbClr val="000000">
                <a:alpha val="16000"/>
              </a:srgbClr>
            </a:outerShdw>
          </a:effectLst>
        </p:spPr>
      </p:pic>
      <p:sp>
        <p:nvSpPr>
          <p:cNvPr id="278" name="Google Shape;278;p25"/>
          <p:cNvSpPr/>
          <p:nvPr/>
        </p:nvSpPr>
        <p:spPr>
          <a:xfrm>
            <a:off x="3891800" y="4376925"/>
            <a:ext cx="680100" cy="3669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25"/>
          <p:cNvSpPr/>
          <p:nvPr/>
        </p:nvSpPr>
        <p:spPr>
          <a:xfrm>
            <a:off x="3624250" y="4213174"/>
            <a:ext cx="422100" cy="337800"/>
          </a:xfrm>
          <a:prstGeom prst="ellipse">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3</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pic>
        <p:nvPicPr>
          <p:cNvPr id="284" name="Google Shape;284;p26"/>
          <p:cNvPicPr preferRelativeResize="0"/>
          <p:nvPr/>
        </p:nvPicPr>
        <p:blipFill>
          <a:blip r:embed="rId3">
            <a:alphaModFix/>
          </a:blip>
          <a:stretch>
            <a:fillRect/>
          </a:stretch>
        </p:blipFill>
        <p:spPr>
          <a:xfrm>
            <a:off x="3127475" y="1042325"/>
            <a:ext cx="5715849" cy="2867835"/>
          </a:xfrm>
          <a:prstGeom prst="rect">
            <a:avLst/>
          </a:prstGeom>
          <a:noFill/>
          <a:ln>
            <a:noFill/>
          </a:ln>
        </p:spPr>
      </p:pic>
      <p:sp>
        <p:nvSpPr>
          <p:cNvPr id="285" name="Google Shape;285;p26"/>
          <p:cNvSpPr txBox="1"/>
          <p:nvPr>
            <p:ph type="title"/>
          </p:nvPr>
        </p:nvSpPr>
        <p:spPr>
          <a:xfrm>
            <a:off x="352841" y="324506"/>
            <a:ext cx="8517900" cy="4218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b="1" lang="en" sz="2600"/>
              <a:t>Mengedit Data Dokumen</a:t>
            </a:r>
            <a:endParaRPr b="1" sz="2600"/>
          </a:p>
        </p:txBody>
      </p:sp>
      <p:sp>
        <p:nvSpPr>
          <p:cNvPr id="286" name="Google Shape;286;p26"/>
          <p:cNvSpPr txBox="1"/>
          <p:nvPr>
            <p:ph idx="1" type="body"/>
          </p:nvPr>
        </p:nvSpPr>
        <p:spPr>
          <a:xfrm>
            <a:off x="352850" y="746375"/>
            <a:ext cx="2508000" cy="3829200"/>
          </a:xfrm>
          <a:prstGeom prst="rect">
            <a:avLst/>
          </a:prstGeom>
        </p:spPr>
        <p:txBody>
          <a:bodyPr anchorCtr="0" anchor="t" bIns="34275" lIns="68575" spcFirstLastPara="1" rIns="68575" wrap="square" tIns="34275">
            <a:noAutofit/>
          </a:bodyPr>
          <a:lstStyle/>
          <a:p>
            <a:pPr indent="0" lvl="0" marL="0" rtl="0" algn="l">
              <a:lnSpc>
                <a:spcPct val="100000"/>
              </a:lnSpc>
              <a:spcBef>
                <a:spcPts val="800"/>
              </a:spcBef>
              <a:spcAft>
                <a:spcPts val="0"/>
              </a:spcAft>
              <a:buNone/>
            </a:pPr>
            <a:r>
              <a:rPr lang="en" sz="1400">
                <a:solidFill>
                  <a:srgbClr val="595959"/>
                </a:solidFill>
                <a:latin typeface="Open Sans"/>
                <a:ea typeface="Open Sans"/>
                <a:cs typeface="Open Sans"/>
                <a:sym typeface="Open Sans"/>
              </a:rPr>
              <a:t>Untuk mengedit dokumen, langkah-langkahnya adalah:</a:t>
            </a:r>
            <a:endParaRPr sz="1400">
              <a:solidFill>
                <a:srgbClr val="595959"/>
              </a:solidFill>
              <a:latin typeface="Open Sans"/>
              <a:ea typeface="Open Sans"/>
              <a:cs typeface="Open Sans"/>
              <a:sym typeface="Open Sans"/>
            </a:endParaRPr>
          </a:p>
          <a:p>
            <a:pPr indent="-317500" lvl="0" marL="457200" rtl="0" algn="l">
              <a:lnSpc>
                <a:spcPct val="100000"/>
              </a:lnSpc>
              <a:spcBef>
                <a:spcPts val="800"/>
              </a:spcBef>
              <a:spcAft>
                <a:spcPts val="0"/>
              </a:spcAft>
              <a:buClr>
                <a:srgbClr val="595959"/>
              </a:buClr>
              <a:buSzPts val="1400"/>
              <a:buFont typeface="Open Sans"/>
              <a:buAutoNum type="arabicPeriod"/>
            </a:pPr>
            <a:r>
              <a:rPr lang="en" sz="1400">
                <a:solidFill>
                  <a:srgbClr val="595959"/>
                </a:solidFill>
                <a:latin typeface="Open Sans"/>
                <a:ea typeface="Open Sans"/>
                <a:cs typeface="Open Sans"/>
                <a:sym typeface="Open Sans"/>
              </a:rPr>
              <a:t>Klik menu Dokumen</a:t>
            </a:r>
            <a:endParaRPr sz="1400">
              <a:solidFill>
                <a:srgbClr val="595959"/>
              </a:solidFill>
              <a:latin typeface="Open Sans"/>
              <a:ea typeface="Open Sans"/>
              <a:cs typeface="Open Sans"/>
              <a:sym typeface="Open Sans"/>
            </a:endParaRPr>
          </a:p>
          <a:p>
            <a:pPr indent="-317500" lvl="0" marL="457200" rtl="0" algn="l">
              <a:lnSpc>
                <a:spcPct val="100000"/>
              </a:lnSpc>
              <a:spcBef>
                <a:spcPts val="0"/>
              </a:spcBef>
              <a:spcAft>
                <a:spcPts val="0"/>
              </a:spcAft>
              <a:buClr>
                <a:srgbClr val="595959"/>
              </a:buClr>
              <a:buSzPts val="1400"/>
              <a:buFont typeface="Open Sans"/>
              <a:buAutoNum type="arabicPeriod"/>
            </a:pPr>
            <a:r>
              <a:rPr lang="en" sz="1400">
                <a:solidFill>
                  <a:srgbClr val="595959"/>
                </a:solidFill>
                <a:latin typeface="Open Sans"/>
                <a:ea typeface="Open Sans"/>
                <a:cs typeface="Open Sans"/>
                <a:sym typeface="Open Sans"/>
              </a:rPr>
              <a:t>Klik edit pada dokumen yang akan di edit</a:t>
            </a:r>
            <a:endParaRPr sz="1400">
              <a:solidFill>
                <a:srgbClr val="595959"/>
              </a:solidFill>
              <a:latin typeface="Open Sans"/>
              <a:ea typeface="Open Sans"/>
              <a:cs typeface="Open Sans"/>
              <a:sym typeface="Open Sans"/>
            </a:endParaRPr>
          </a:p>
          <a:p>
            <a:pPr indent="0" lvl="0" marL="0" rtl="0" algn="l">
              <a:lnSpc>
                <a:spcPct val="100000"/>
              </a:lnSpc>
              <a:spcBef>
                <a:spcPts val="800"/>
              </a:spcBef>
              <a:spcAft>
                <a:spcPts val="0"/>
              </a:spcAft>
              <a:buNone/>
            </a:pPr>
            <a:r>
              <a:t/>
            </a:r>
            <a:endParaRPr sz="1400">
              <a:solidFill>
                <a:srgbClr val="595959"/>
              </a:solidFill>
              <a:latin typeface="Open Sans"/>
              <a:ea typeface="Open Sans"/>
              <a:cs typeface="Open Sans"/>
              <a:sym typeface="Open Sans"/>
            </a:endParaRPr>
          </a:p>
        </p:txBody>
      </p:sp>
      <p:grpSp>
        <p:nvGrpSpPr>
          <p:cNvPr id="287" name="Google Shape;287;p26"/>
          <p:cNvGrpSpPr/>
          <p:nvPr/>
        </p:nvGrpSpPr>
        <p:grpSpPr>
          <a:xfrm>
            <a:off x="817575" y="2571750"/>
            <a:ext cx="1807960" cy="1571625"/>
            <a:chOff x="3057975" y="930850"/>
            <a:chExt cx="1807960" cy="1571625"/>
          </a:xfrm>
        </p:grpSpPr>
        <p:pic>
          <p:nvPicPr>
            <p:cNvPr id="288" name="Google Shape;288;p26"/>
            <p:cNvPicPr preferRelativeResize="0"/>
            <p:nvPr/>
          </p:nvPicPr>
          <p:blipFill>
            <a:blip r:embed="rId4">
              <a:alphaModFix/>
            </a:blip>
            <a:stretch>
              <a:fillRect/>
            </a:stretch>
          </p:blipFill>
          <p:spPr>
            <a:xfrm>
              <a:off x="3057975" y="930850"/>
              <a:ext cx="1807960" cy="1571625"/>
            </a:xfrm>
            <a:prstGeom prst="rect">
              <a:avLst/>
            </a:prstGeom>
            <a:noFill/>
            <a:ln>
              <a:noFill/>
            </a:ln>
            <a:effectLst>
              <a:outerShdw blurRad="414338" rotWithShape="0" algn="bl" dir="2040000" dist="57150">
                <a:srgbClr val="000000">
                  <a:alpha val="16000"/>
                </a:srgbClr>
              </a:outerShdw>
            </a:effectLst>
          </p:spPr>
        </p:pic>
        <p:sp>
          <p:nvSpPr>
            <p:cNvPr id="289" name="Google Shape;289;p26"/>
            <p:cNvSpPr/>
            <p:nvPr/>
          </p:nvSpPr>
          <p:spPr>
            <a:xfrm>
              <a:off x="3071375" y="2134400"/>
              <a:ext cx="1083300" cy="2865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26"/>
            <p:cNvSpPr/>
            <p:nvPr/>
          </p:nvSpPr>
          <p:spPr>
            <a:xfrm>
              <a:off x="3961175" y="1938524"/>
              <a:ext cx="422100" cy="337800"/>
            </a:xfrm>
            <a:prstGeom prst="ellipse">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1</a:t>
              </a:r>
              <a:endParaRPr/>
            </a:p>
          </p:txBody>
        </p:sp>
      </p:grpSp>
      <p:pic>
        <p:nvPicPr>
          <p:cNvPr id="291" name="Google Shape;291;p26"/>
          <p:cNvPicPr preferRelativeResize="0"/>
          <p:nvPr/>
        </p:nvPicPr>
        <p:blipFill>
          <a:blip r:embed="rId5">
            <a:alphaModFix/>
          </a:blip>
          <a:stretch>
            <a:fillRect/>
          </a:stretch>
        </p:blipFill>
        <p:spPr>
          <a:xfrm>
            <a:off x="7531425" y="1710637"/>
            <a:ext cx="1444525" cy="2049250"/>
          </a:xfrm>
          <a:prstGeom prst="rect">
            <a:avLst/>
          </a:prstGeom>
          <a:noFill/>
          <a:ln>
            <a:noFill/>
          </a:ln>
          <a:effectLst>
            <a:outerShdw blurRad="414338" rotWithShape="0" algn="bl" dir="2040000" dist="57150">
              <a:srgbClr val="000000">
                <a:alpha val="16000"/>
              </a:srgbClr>
            </a:outerShdw>
          </a:effectLst>
        </p:spPr>
      </p:pic>
      <p:sp>
        <p:nvSpPr>
          <p:cNvPr id="292" name="Google Shape;292;p26"/>
          <p:cNvSpPr/>
          <p:nvPr/>
        </p:nvSpPr>
        <p:spPr>
          <a:xfrm>
            <a:off x="7777225" y="2875988"/>
            <a:ext cx="837600" cy="2865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26"/>
          <p:cNvSpPr/>
          <p:nvPr/>
        </p:nvSpPr>
        <p:spPr>
          <a:xfrm>
            <a:off x="8421225" y="2680112"/>
            <a:ext cx="422100" cy="337800"/>
          </a:xfrm>
          <a:prstGeom prst="ellipse">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2</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27"/>
          <p:cNvSpPr txBox="1"/>
          <p:nvPr>
            <p:ph type="title"/>
          </p:nvPr>
        </p:nvSpPr>
        <p:spPr>
          <a:xfrm>
            <a:off x="352841" y="324506"/>
            <a:ext cx="8517900" cy="4218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b="1" lang="en" sz="2600"/>
              <a:t>Mengedit Data Dokumen </a:t>
            </a:r>
            <a:endParaRPr b="1" sz="2600"/>
          </a:p>
        </p:txBody>
      </p:sp>
      <p:sp>
        <p:nvSpPr>
          <p:cNvPr id="299" name="Google Shape;299;p27"/>
          <p:cNvSpPr txBox="1"/>
          <p:nvPr>
            <p:ph idx="1" type="body"/>
          </p:nvPr>
        </p:nvSpPr>
        <p:spPr>
          <a:xfrm>
            <a:off x="352850" y="746375"/>
            <a:ext cx="8219700" cy="757800"/>
          </a:xfrm>
          <a:prstGeom prst="rect">
            <a:avLst/>
          </a:prstGeom>
        </p:spPr>
        <p:txBody>
          <a:bodyPr anchorCtr="0" anchor="t" bIns="34275" lIns="68575" spcFirstLastPara="1" rIns="68575" wrap="square" tIns="34275">
            <a:noAutofit/>
          </a:bodyPr>
          <a:lstStyle/>
          <a:p>
            <a:pPr indent="0" lvl="0" marL="0" rtl="0" algn="l">
              <a:lnSpc>
                <a:spcPct val="100000"/>
              </a:lnSpc>
              <a:spcBef>
                <a:spcPts val="800"/>
              </a:spcBef>
              <a:spcAft>
                <a:spcPts val="0"/>
              </a:spcAft>
              <a:buNone/>
            </a:pPr>
            <a:r>
              <a:rPr lang="en" sz="1400">
                <a:solidFill>
                  <a:srgbClr val="595959"/>
                </a:solidFill>
                <a:latin typeface="Open Sans"/>
                <a:ea typeface="Open Sans"/>
                <a:cs typeface="Open Sans"/>
                <a:sym typeface="Open Sans"/>
              </a:rPr>
              <a:t>3. Kemudian edit isian yang perlu Anda edit. Setelah selesai mengedit, klik tombol Simpan untuk menyimpan perubahan</a:t>
            </a:r>
            <a:endParaRPr sz="1400">
              <a:solidFill>
                <a:srgbClr val="595959"/>
              </a:solidFill>
              <a:latin typeface="Open Sans"/>
              <a:ea typeface="Open Sans"/>
              <a:cs typeface="Open Sans"/>
              <a:sym typeface="Open Sans"/>
            </a:endParaRPr>
          </a:p>
        </p:txBody>
      </p:sp>
      <p:pic>
        <p:nvPicPr>
          <p:cNvPr id="300" name="Google Shape;300;p27"/>
          <p:cNvPicPr preferRelativeResize="0"/>
          <p:nvPr/>
        </p:nvPicPr>
        <p:blipFill rotWithShape="1">
          <a:blip r:embed="rId3">
            <a:alphaModFix/>
          </a:blip>
          <a:srcRect b="62063" l="0" r="0" t="5887"/>
          <a:stretch/>
        </p:blipFill>
        <p:spPr>
          <a:xfrm>
            <a:off x="352850" y="1504250"/>
            <a:ext cx="5301326" cy="1791775"/>
          </a:xfrm>
          <a:prstGeom prst="rect">
            <a:avLst/>
          </a:prstGeom>
          <a:noFill/>
          <a:ln>
            <a:noFill/>
          </a:ln>
          <a:effectLst>
            <a:outerShdw blurRad="414338" rotWithShape="0" algn="bl" dir="2040000" dist="57150">
              <a:srgbClr val="000000">
                <a:alpha val="16000"/>
              </a:srgbClr>
            </a:outerShdw>
          </a:effectLst>
        </p:spPr>
      </p:pic>
      <p:pic>
        <p:nvPicPr>
          <p:cNvPr id="301" name="Google Shape;301;p27"/>
          <p:cNvPicPr preferRelativeResize="0"/>
          <p:nvPr/>
        </p:nvPicPr>
        <p:blipFill rotWithShape="1">
          <a:blip r:embed="rId3">
            <a:alphaModFix/>
          </a:blip>
          <a:srcRect b="0" l="0" r="0" t="36620"/>
          <a:stretch/>
        </p:blipFill>
        <p:spPr>
          <a:xfrm>
            <a:off x="3797175" y="1751125"/>
            <a:ext cx="4543926" cy="3036975"/>
          </a:xfrm>
          <a:prstGeom prst="rect">
            <a:avLst/>
          </a:prstGeom>
          <a:noFill/>
          <a:ln>
            <a:noFill/>
          </a:ln>
          <a:effectLst>
            <a:outerShdw blurRad="414338" rotWithShape="0" algn="bl" dir="2040000" dist="57150">
              <a:srgbClr val="000000">
                <a:alpha val="16000"/>
              </a:srgbClr>
            </a:outerShdw>
          </a:effectLst>
        </p:spPr>
      </p:pic>
      <p:sp>
        <p:nvSpPr>
          <p:cNvPr id="302" name="Google Shape;302;p27"/>
          <p:cNvSpPr/>
          <p:nvPr/>
        </p:nvSpPr>
        <p:spPr>
          <a:xfrm>
            <a:off x="3891800" y="4376925"/>
            <a:ext cx="680100" cy="3669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27"/>
          <p:cNvSpPr/>
          <p:nvPr/>
        </p:nvSpPr>
        <p:spPr>
          <a:xfrm>
            <a:off x="3624250" y="4213174"/>
            <a:ext cx="422100" cy="337800"/>
          </a:xfrm>
          <a:prstGeom prst="ellipse">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3</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28"/>
          <p:cNvSpPr txBox="1"/>
          <p:nvPr>
            <p:ph type="title"/>
          </p:nvPr>
        </p:nvSpPr>
        <p:spPr>
          <a:xfrm>
            <a:off x="352841" y="324506"/>
            <a:ext cx="8517900" cy="4218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b="1" lang="en" sz="2600"/>
              <a:t>Mengedit Data Dokumen </a:t>
            </a:r>
            <a:endParaRPr b="1" sz="2600"/>
          </a:p>
        </p:txBody>
      </p:sp>
      <p:sp>
        <p:nvSpPr>
          <p:cNvPr id="309" name="Google Shape;309;p28"/>
          <p:cNvSpPr txBox="1"/>
          <p:nvPr>
            <p:ph idx="1" type="body"/>
          </p:nvPr>
        </p:nvSpPr>
        <p:spPr>
          <a:xfrm>
            <a:off x="352850" y="788475"/>
            <a:ext cx="8219700" cy="484200"/>
          </a:xfrm>
          <a:prstGeom prst="rect">
            <a:avLst/>
          </a:prstGeom>
        </p:spPr>
        <p:txBody>
          <a:bodyPr anchorCtr="0" anchor="t" bIns="34275" lIns="68575" spcFirstLastPara="1" rIns="68575" wrap="square" tIns="34275">
            <a:noAutofit/>
          </a:bodyPr>
          <a:lstStyle/>
          <a:p>
            <a:pPr indent="0" lvl="0" marL="0" rtl="0" algn="l">
              <a:lnSpc>
                <a:spcPct val="100000"/>
              </a:lnSpc>
              <a:spcBef>
                <a:spcPts val="800"/>
              </a:spcBef>
              <a:spcAft>
                <a:spcPts val="0"/>
              </a:spcAft>
              <a:buNone/>
            </a:pPr>
            <a:r>
              <a:rPr b="1" lang="en" sz="1400">
                <a:solidFill>
                  <a:srgbClr val="595959"/>
                </a:solidFill>
                <a:latin typeface="Open Sans"/>
                <a:ea typeface="Open Sans"/>
                <a:cs typeface="Open Sans"/>
                <a:sym typeface="Open Sans"/>
              </a:rPr>
              <a:t>Sebelum diedit</a:t>
            </a:r>
            <a:endParaRPr b="1" sz="1400">
              <a:solidFill>
                <a:srgbClr val="595959"/>
              </a:solidFill>
              <a:latin typeface="Open Sans"/>
              <a:ea typeface="Open Sans"/>
              <a:cs typeface="Open Sans"/>
              <a:sym typeface="Open Sans"/>
            </a:endParaRPr>
          </a:p>
        </p:txBody>
      </p:sp>
      <p:sp>
        <p:nvSpPr>
          <p:cNvPr id="310" name="Google Shape;310;p28"/>
          <p:cNvSpPr txBox="1"/>
          <p:nvPr>
            <p:ph idx="1" type="body"/>
          </p:nvPr>
        </p:nvSpPr>
        <p:spPr>
          <a:xfrm>
            <a:off x="352850" y="2860575"/>
            <a:ext cx="8219700" cy="484200"/>
          </a:xfrm>
          <a:prstGeom prst="rect">
            <a:avLst/>
          </a:prstGeom>
        </p:spPr>
        <p:txBody>
          <a:bodyPr anchorCtr="0" anchor="t" bIns="34275" lIns="68575" spcFirstLastPara="1" rIns="68575" wrap="square" tIns="34275">
            <a:noAutofit/>
          </a:bodyPr>
          <a:lstStyle/>
          <a:p>
            <a:pPr indent="0" lvl="0" marL="0" rtl="0" algn="l">
              <a:lnSpc>
                <a:spcPct val="100000"/>
              </a:lnSpc>
              <a:spcBef>
                <a:spcPts val="800"/>
              </a:spcBef>
              <a:spcAft>
                <a:spcPts val="0"/>
              </a:spcAft>
              <a:buNone/>
            </a:pPr>
            <a:r>
              <a:rPr b="1" lang="en" sz="1400">
                <a:solidFill>
                  <a:srgbClr val="595959"/>
                </a:solidFill>
                <a:latin typeface="Open Sans"/>
                <a:ea typeface="Open Sans"/>
                <a:cs typeface="Open Sans"/>
                <a:sym typeface="Open Sans"/>
              </a:rPr>
              <a:t>Setelah diedit</a:t>
            </a:r>
            <a:endParaRPr b="1" sz="1400">
              <a:solidFill>
                <a:srgbClr val="595959"/>
              </a:solidFill>
              <a:latin typeface="Open Sans"/>
              <a:ea typeface="Open Sans"/>
              <a:cs typeface="Open Sans"/>
              <a:sym typeface="Open Sans"/>
            </a:endParaRPr>
          </a:p>
        </p:txBody>
      </p:sp>
      <p:pic>
        <p:nvPicPr>
          <p:cNvPr id="311" name="Google Shape;311;p28"/>
          <p:cNvPicPr preferRelativeResize="0"/>
          <p:nvPr/>
        </p:nvPicPr>
        <p:blipFill rotWithShape="1">
          <a:blip r:embed="rId3">
            <a:alphaModFix/>
          </a:blip>
          <a:srcRect b="30297" l="0" r="0" t="39987"/>
          <a:stretch/>
        </p:blipFill>
        <p:spPr>
          <a:xfrm>
            <a:off x="396700" y="1314850"/>
            <a:ext cx="8430194" cy="1256900"/>
          </a:xfrm>
          <a:prstGeom prst="rect">
            <a:avLst/>
          </a:prstGeom>
          <a:noFill/>
          <a:ln>
            <a:noFill/>
          </a:ln>
        </p:spPr>
      </p:pic>
      <p:pic>
        <p:nvPicPr>
          <p:cNvPr id="312" name="Google Shape;312;p28"/>
          <p:cNvPicPr preferRelativeResize="0"/>
          <p:nvPr/>
        </p:nvPicPr>
        <p:blipFill>
          <a:blip r:embed="rId4">
            <a:alphaModFix/>
          </a:blip>
          <a:stretch>
            <a:fillRect/>
          </a:stretch>
        </p:blipFill>
        <p:spPr>
          <a:xfrm>
            <a:off x="479825" y="3479475"/>
            <a:ext cx="8347074" cy="14064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pic>
        <p:nvPicPr>
          <p:cNvPr id="317" name="Google Shape;317;p29"/>
          <p:cNvPicPr preferRelativeResize="0"/>
          <p:nvPr/>
        </p:nvPicPr>
        <p:blipFill>
          <a:blip r:embed="rId3">
            <a:alphaModFix/>
          </a:blip>
          <a:stretch>
            <a:fillRect/>
          </a:stretch>
        </p:blipFill>
        <p:spPr>
          <a:xfrm>
            <a:off x="3260100" y="1137825"/>
            <a:ext cx="5715849" cy="2867835"/>
          </a:xfrm>
          <a:prstGeom prst="rect">
            <a:avLst/>
          </a:prstGeom>
          <a:noFill/>
          <a:ln>
            <a:noFill/>
          </a:ln>
        </p:spPr>
      </p:pic>
      <p:sp>
        <p:nvSpPr>
          <p:cNvPr id="318" name="Google Shape;318;p29"/>
          <p:cNvSpPr txBox="1"/>
          <p:nvPr>
            <p:ph type="title"/>
          </p:nvPr>
        </p:nvSpPr>
        <p:spPr>
          <a:xfrm>
            <a:off x="352841" y="324506"/>
            <a:ext cx="8517900" cy="4218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b="1" lang="en" sz="2600"/>
              <a:t>Melihat Detail Data Dokumen</a:t>
            </a:r>
            <a:endParaRPr b="1" sz="2600"/>
          </a:p>
        </p:txBody>
      </p:sp>
      <p:sp>
        <p:nvSpPr>
          <p:cNvPr id="319" name="Google Shape;319;p29"/>
          <p:cNvSpPr txBox="1"/>
          <p:nvPr>
            <p:ph idx="1" type="body"/>
          </p:nvPr>
        </p:nvSpPr>
        <p:spPr>
          <a:xfrm>
            <a:off x="352850" y="746375"/>
            <a:ext cx="2508000" cy="3829200"/>
          </a:xfrm>
          <a:prstGeom prst="rect">
            <a:avLst/>
          </a:prstGeom>
        </p:spPr>
        <p:txBody>
          <a:bodyPr anchorCtr="0" anchor="t" bIns="34275" lIns="68575" spcFirstLastPara="1" rIns="68575" wrap="square" tIns="34275">
            <a:noAutofit/>
          </a:bodyPr>
          <a:lstStyle/>
          <a:p>
            <a:pPr indent="0" lvl="0" marL="0" rtl="0" algn="l">
              <a:lnSpc>
                <a:spcPct val="100000"/>
              </a:lnSpc>
              <a:spcBef>
                <a:spcPts val="800"/>
              </a:spcBef>
              <a:spcAft>
                <a:spcPts val="0"/>
              </a:spcAft>
              <a:buNone/>
            </a:pPr>
            <a:r>
              <a:rPr lang="en" sz="1400">
                <a:solidFill>
                  <a:srgbClr val="595959"/>
                </a:solidFill>
                <a:latin typeface="Open Sans"/>
                <a:ea typeface="Open Sans"/>
                <a:cs typeface="Open Sans"/>
                <a:sym typeface="Open Sans"/>
              </a:rPr>
              <a:t>Untuk melihat dokumen, langkah-langkahnya adalah:</a:t>
            </a:r>
            <a:endParaRPr sz="1400">
              <a:solidFill>
                <a:srgbClr val="595959"/>
              </a:solidFill>
              <a:latin typeface="Open Sans"/>
              <a:ea typeface="Open Sans"/>
              <a:cs typeface="Open Sans"/>
              <a:sym typeface="Open Sans"/>
            </a:endParaRPr>
          </a:p>
          <a:p>
            <a:pPr indent="-317500" lvl="0" marL="457200" rtl="0" algn="l">
              <a:lnSpc>
                <a:spcPct val="100000"/>
              </a:lnSpc>
              <a:spcBef>
                <a:spcPts val="800"/>
              </a:spcBef>
              <a:spcAft>
                <a:spcPts val="0"/>
              </a:spcAft>
              <a:buClr>
                <a:srgbClr val="595959"/>
              </a:buClr>
              <a:buSzPts val="1400"/>
              <a:buFont typeface="Open Sans"/>
              <a:buAutoNum type="arabicPeriod"/>
            </a:pPr>
            <a:r>
              <a:rPr lang="en" sz="1400">
                <a:solidFill>
                  <a:srgbClr val="595959"/>
                </a:solidFill>
                <a:latin typeface="Open Sans"/>
                <a:ea typeface="Open Sans"/>
                <a:cs typeface="Open Sans"/>
                <a:sym typeface="Open Sans"/>
              </a:rPr>
              <a:t>Klik menu Dokumen</a:t>
            </a:r>
            <a:endParaRPr sz="1400">
              <a:solidFill>
                <a:srgbClr val="595959"/>
              </a:solidFill>
              <a:latin typeface="Open Sans"/>
              <a:ea typeface="Open Sans"/>
              <a:cs typeface="Open Sans"/>
              <a:sym typeface="Open Sans"/>
            </a:endParaRPr>
          </a:p>
          <a:p>
            <a:pPr indent="-317500" lvl="0" marL="457200" rtl="0" algn="l">
              <a:lnSpc>
                <a:spcPct val="100000"/>
              </a:lnSpc>
              <a:spcBef>
                <a:spcPts val="0"/>
              </a:spcBef>
              <a:spcAft>
                <a:spcPts val="0"/>
              </a:spcAft>
              <a:buClr>
                <a:srgbClr val="595959"/>
              </a:buClr>
              <a:buSzPts val="1400"/>
              <a:buFont typeface="Open Sans"/>
              <a:buAutoNum type="arabicPeriod"/>
            </a:pPr>
            <a:r>
              <a:rPr lang="en" sz="1400">
                <a:solidFill>
                  <a:srgbClr val="595959"/>
                </a:solidFill>
                <a:latin typeface="Open Sans"/>
                <a:ea typeface="Open Sans"/>
                <a:cs typeface="Open Sans"/>
                <a:sym typeface="Open Sans"/>
              </a:rPr>
              <a:t>Klik detail pada dokumen yang akan dilihat</a:t>
            </a:r>
            <a:endParaRPr sz="1400">
              <a:solidFill>
                <a:srgbClr val="595959"/>
              </a:solidFill>
              <a:latin typeface="Open Sans"/>
              <a:ea typeface="Open Sans"/>
              <a:cs typeface="Open Sans"/>
              <a:sym typeface="Open Sans"/>
            </a:endParaRPr>
          </a:p>
          <a:p>
            <a:pPr indent="0" lvl="0" marL="0" rtl="0" algn="l">
              <a:lnSpc>
                <a:spcPct val="100000"/>
              </a:lnSpc>
              <a:spcBef>
                <a:spcPts val="800"/>
              </a:spcBef>
              <a:spcAft>
                <a:spcPts val="0"/>
              </a:spcAft>
              <a:buNone/>
            </a:pPr>
            <a:r>
              <a:t/>
            </a:r>
            <a:endParaRPr sz="1400">
              <a:solidFill>
                <a:srgbClr val="595959"/>
              </a:solidFill>
              <a:latin typeface="Open Sans"/>
              <a:ea typeface="Open Sans"/>
              <a:cs typeface="Open Sans"/>
              <a:sym typeface="Open Sans"/>
            </a:endParaRPr>
          </a:p>
        </p:txBody>
      </p:sp>
      <p:grpSp>
        <p:nvGrpSpPr>
          <p:cNvPr id="320" name="Google Shape;320;p29"/>
          <p:cNvGrpSpPr/>
          <p:nvPr/>
        </p:nvGrpSpPr>
        <p:grpSpPr>
          <a:xfrm>
            <a:off x="817575" y="2571750"/>
            <a:ext cx="1807960" cy="1571625"/>
            <a:chOff x="3057975" y="930850"/>
            <a:chExt cx="1807960" cy="1571625"/>
          </a:xfrm>
        </p:grpSpPr>
        <p:pic>
          <p:nvPicPr>
            <p:cNvPr id="321" name="Google Shape;321;p29"/>
            <p:cNvPicPr preferRelativeResize="0"/>
            <p:nvPr/>
          </p:nvPicPr>
          <p:blipFill>
            <a:blip r:embed="rId4">
              <a:alphaModFix/>
            </a:blip>
            <a:stretch>
              <a:fillRect/>
            </a:stretch>
          </p:blipFill>
          <p:spPr>
            <a:xfrm>
              <a:off x="3057975" y="930850"/>
              <a:ext cx="1807960" cy="1571625"/>
            </a:xfrm>
            <a:prstGeom prst="rect">
              <a:avLst/>
            </a:prstGeom>
            <a:noFill/>
            <a:ln>
              <a:noFill/>
            </a:ln>
            <a:effectLst>
              <a:outerShdw blurRad="414338" rotWithShape="0" algn="bl" dir="2040000" dist="57150">
                <a:srgbClr val="000000">
                  <a:alpha val="16000"/>
                </a:srgbClr>
              </a:outerShdw>
            </a:effectLst>
          </p:spPr>
        </p:pic>
        <p:sp>
          <p:nvSpPr>
            <p:cNvPr id="322" name="Google Shape;322;p29"/>
            <p:cNvSpPr/>
            <p:nvPr/>
          </p:nvSpPr>
          <p:spPr>
            <a:xfrm>
              <a:off x="3071375" y="2134400"/>
              <a:ext cx="1083300" cy="2865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29"/>
            <p:cNvSpPr/>
            <p:nvPr/>
          </p:nvSpPr>
          <p:spPr>
            <a:xfrm>
              <a:off x="3961175" y="1938524"/>
              <a:ext cx="422100" cy="337800"/>
            </a:xfrm>
            <a:prstGeom prst="ellipse">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1</a:t>
              </a:r>
              <a:endParaRPr/>
            </a:p>
          </p:txBody>
        </p:sp>
      </p:grpSp>
      <p:pic>
        <p:nvPicPr>
          <p:cNvPr id="324" name="Google Shape;324;p29"/>
          <p:cNvPicPr preferRelativeResize="0"/>
          <p:nvPr/>
        </p:nvPicPr>
        <p:blipFill>
          <a:blip r:embed="rId5">
            <a:alphaModFix/>
          </a:blip>
          <a:stretch>
            <a:fillRect/>
          </a:stretch>
        </p:blipFill>
        <p:spPr>
          <a:xfrm>
            <a:off x="7531425" y="1710637"/>
            <a:ext cx="1444525" cy="2049250"/>
          </a:xfrm>
          <a:prstGeom prst="rect">
            <a:avLst/>
          </a:prstGeom>
          <a:noFill/>
          <a:ln>
            <a:noFill/>
          </a:ln>
          <a:effectLst>
            <a:outerShdw blurRad="414338" rotWithShape="0" algn="bl" dir="2040000" dist="57150">
              <a:srgbClr val="000000">
                <a:alpha val="16000"/>
              </a:srgbClr>
            </a:outerShdw>
          </a:effectLst>
        </p:spPr>
      </p:pic>
      <p:sp>
        <p:nvSpPr>
          <p:cNvPr id="325" name="Google Shape;325;p29"/>
          <p:cNvSpPr/>
          <p:nvPr/>
        </p:nvSpPr>
        <p:spPr>
          <a:xfrm>
            <a:off x="7777225" y="3256988"/>
            <a:ext cx="837600" cy="2865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29"/>
          <p:cNvSpPr/>
          <p:nvPr/>
        </p:nvSpPr>
        <p:spPr>
          <a:xfrm>
            <a:off x="8421225" y="3061112"/>
            <a:ext cx="422100" cy="337800"/>
          </a:xfrm>
          <a:prstGeom prst="ellipse">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2</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30"/>
          <p:cNvSpPr txBox="1"/>
          <p:nvPr>
            <p:ph type="title"/>
          </p:nvPr>
        </p:nvSpPr>
        <p:spPr>
          <a:xfrm>
            <a:off x="352841" y="324506"/>
            <a:ext cx="8517900" cy="4218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b="1" lang="en" sz="2600"/>
              <a:t>Melihat Detail Data Dokumen</a:t>
            </a:r>
            <a:endParaRPr b="1" sz="2600"/>
          </a:p>
        </p:txBody>
      </p:sp>
      <p:sp>
        <p:nvSpPr>
          <p:cNvPr id="332" name="Google Shape;332;p30"/>
          <p:cNvSpPr txBox="1"/>
          <p:nvPr>
            <p:ph idx="1" type="body"/>
          </p:nvPr>
        </p:nvSpPr>
        <p:spPr>
          <a:xfrm>
            <a:off x="352850" y="746375"/>
            <a:ext cx="8198700" cy="715800"/>
          </a:xfrm>
          <a:prstGeom prst="rect">
            <a:avLst/>
          </a:prstGeom>
        </p:spPr>
        <p:txBody>
          <a:bodyPr anchorCtr="0" anchor="t" bIns="34275" lIns="68575" spcFirstLastPara="1" rIns="68575" wrap="square" tIns="34275">
            <a:noAutofit/>
          </a:bodyPr>
          <a:lstStyle/>
          <a:p>
            <a:pPr indent="0" lvl="0" marL="0" rtl="0" algn="l">
              <a:lnSpc>
                <a:spcPct val="100000"/>
              </a:lnSpc>
              <a:spcBef>
                <a:spcPts val="800"/>
              </a:spcBef>
              <a:spcAft>
                <a:spcPts val="0"/>
              </a:spcAft>
              <a:buNone/>
            </a:pPr>
            <a:r>
              <a:rPr lang="en" sz="1400">
                <a:solidFill>
                  <a:srgbClr val="595959"/>
                </a:solidFill>
                <a:latin typeface="Open Sans"/>
                <a:ea typeface="Open Sans"/>
                <a:cs typeface="Open Sans"/>
                <a:sym typeface="Open Sans"/>
              </a:rPr>
              <a:t>Detail dokumen berisi detail isian dokumen dan diskusi feedback yang  berasal dari interaksi antara guru, kepala sekolah, dan pengawas.	</a:t>
            </a:r>
            <a:endParaRPr sz="1400">
              <a:solidFill>
                <a:srgbClr val="595959"/>
              </a:solidFill>
              <a:latin typeface="Open Sans"/>
              <a:ea typeface="Open Sans"/>
              <a:cs typeface="Open Sans"/>
              <a:sym typeface="Open Sans"/>
            </a:endParaRPr>
          </a:p>
        </p:txBody>
      </p:sp>
      <p:pic>
        <p:nvPicPr>
          <p:cNvPr id="333" name="Google Shape;333;p30"/>
          <p:cNvPicPr preferRelativeResize="0"/>
          <p:nvPr/>
        </p:nvPicPr>
        <p:blipFill>
          <a:blip r:embed="rId3">
            <a:alphaModFix/>
          </a:blip>
          <a:stretch>
            <a:fillRect/>
          </a:stretch>
        </p:blipFill>
        <p:spPr>
          <a:xfrm>
            <a:off x="401925" y="1462250"/>
            <a:ext cx="4862749" cy="2639924"/>
          </a:xfrm>
          <a:prstGeom prst="rect">
            <a:avLst/>
          </a:prstGeom>
          <a:noFill/>
          <a:ln>
            <a:noFill/>
          </a:ln>
          <a:effectLst>
            <a:outerShdw blurRad="242888" rotWithShape="0" algn="bl" dir="6720000" dist="19050">
              <a:srgbClr val="000000">
                <a:alpha val="12000"/>
              </a:srgbClr>
            </a:outerShdw>
          </a:effectLst>
        </p:spPr>
      </p:pic>
      <p:pic>
        <p:nvPicPr>
          <p:cNvPr id="334" name="Google Shape;334;p30"/>
          <p:cNvPicPr preferRelativeResize="0"/>
          <p:nvPr/>
        </p:nvPicPr>
        <p:blipFill>
          <a:blip r:embed="rId4">
            <a:alphaModFix/>
          </a:blip>
          <a:stretch>
            <a:fillRect/>
          </a:stretch>
        </p:blipFill>
        <p:spPr>
          <a:xfrm>
            <a:off x="3933900" y="1605921"/>
            <a:ext cx="4752674" cy="3047476"/>
          </a:xfrm>
          <a:prstGeom prst="rect">
            <a:avLst/>
          </a:prstGeom>
          <a:noFill/>
          <a:ln>
            <a:noFill/>
          </a:ln>
          <a:effectLst>
            <a:outerShdw blurRad="242888" rotWithShape="0" algn="bl" dir="6720000" dist="19050">
              <a:srgbClr val="000000">
                <a:alpha val="12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31"/>
          <p:cNvSpPr txBox="1"/>
          <p:nvPr>
            <p:ph type="title"/>
          </p:nvPr>
        </p:nvSpPr>
        <p:spPr>
          <a:xfrm>
            <a:off x="352841" y="324506"/>
            <a:ext cx="8517900" cy="4218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b="1" lang="en" sz="2600"/>
              <a:t>Menambahkan Komentar</a:t>
            </a:r>
            <a:endParaRPr b="1" sz="2600"/>
          </a:p>
        </p:txBody>
      </p:sp>
      <p:sp>
        <p:nvSpPr>
          <p:cNvPr id="340" name="Google Shape;340;p31"/>
          <p:cNvSpPr txBox="1"/>
          <p:nvPr>
            <p:ph idx="1" type="body"/>
          </p:nvPr>
        </p:nvSpPr>
        <p:spPr>
          <a:xfrm>
            <a:off x="352850" y="746375"/>
            <a:ext cx="8198700" cy="715800"/>
          </a:xfrm>
          <a:prstGeom prst="rect">
            <a:avLst/>
          </a:prstGeom>
        </p:spPr>
        <p:txBody>
          <a:bodyPr anchorCtr="0" anchor="t" bIns="34275" lIns="68575" spcFirstLastPara="1" rIns="68575" wrap="square" tIns="34275">
            <a:noAutofit/>
          </a:bodyPr>
          <a:lstStyle/>
          <a:p>
            <a:pPr indent="0" lvl="0" marL="0" rtl="0" algn="l">
              <a:lnSpc>
                <a:spcPct val="100000"/>
              </a:lnSpc>
              <a:spcBef>
                <a:spcPts val="800"/>
              </a:spcBef>
              <a:spcAft>
                <a:spcPts val="0"/>
              </a:spcAft>
              <a:buNone/>
            </a:pPr>
            <a:r>
              <a:rPr lang="en" sz="1400">
                <a:solidFill>
                  <a:srgbClr val="595959"/>
                </a:solidFill>
                <a:latin typeface="Open Sans"/>
                <a:ea typeface="Open Sans"/>
                <a:cs typeface="Open Sans"/>
                <a:sym typeface="Open Sans"/>
              </a:rPr>
              <a:t>Jika ingin menambahkan komentar, isi isian dibawah ini. Setelah terisi klik kirim komentar untuk menambahkan komentar di detail dokumen </a:t>
            </a:r>
            <a:endParaRPr sz="1400">
              <a:solidFill>
                <a:srgbClr val="595959"/>
              </a:solidFill>
              <a:latin typeface="Open Sans"/>
              <a:ea typeface="Open Sans"/>
              <a:cs typeface="Open Sans"/>
              <a:sym typeface="Open Sans"/>
            </a:endParaRPr>
          </a:p>
        </p:txBody>
      </p:sp>
      <p:pic>
        <p:nvPicPr>
          <p:cNvPr id="341" name="Google Shape;341;p31"/>
          <p:cNvPicPr preferRelativeResize="0"/>
          <p:nvPr/>
        </p:nvPicPr>
        <p:blipFill>
          <a:blip r:embed="rId3">
            <a:alphaModFix/>
          </a:blip>
          <a:stretch>
            <a:fillRect/>
          </a:stretch>
        </p:blipFill>
        <p:spPr>
          <a:xfrm>
            <a:off x="1252275" y="1388150"/>
            <a:ext cx="6071468" cy="33765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32"/>
          <p:cNvSpPr txBox="1"/>
          <p:nvPr>
            <p:ph type="title"/>
          </p:nvPr>
        </p:nvSpPr>
        <p:spPr>
          <a:xfrm>
            <a:off x="352841" y="324506"/>
            <a:ext cx="8517900" cy="4218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b="1" lang="en" sz="2600"/>
              <a:t>Data Pesan Siar</a:t>
            </a:r>
            <a:endParaRPr b="1" sz="2600"/>
          </a:p>
        </p:txBody>
      </p:sp>
      <p:sp>
        <p:nvSpPr>
          <p:cNvPr id="347" name="Google Shape;347;p32"/>
          <p:cNvSpPr txBox="1"/>
          <p:nvPr>
            <p:ph idx="1" type="body"/>
          </p:nvPr>
        </p:nvSpPr>
        <p:spPr>
          <a:xfrm>
            <a:off x="352850" y="746375"/>
            <a:ext cx="8072400" cy="1052400"/>
          </a:xfrm>
          <a:prstGeom prst="rect">
            <a:avLst/>
          </a:prstGeom>
        </p:spPr>
        <p:txBody>
          <a:bodyPr anchorCtr="0" anchor="t" bIns="34275" lIns="68575" spcFirstLastPara="1" rIns="68575" wrap="square" tIns="34275">
            <a:noAutofit/>
          </a:bodyPr>
          <a:lstStyle/>
          <a:p>
            <a:pPr indent="0" lvl="0" marL="0" rtl="0" algn="l">
              <a:lnSpc>
                <a:spcPct val="100000"/>
              </a:lnSpc>
              <a:spcBef>
                <a:spcPts val="800"/>
              </a:spcBef>
              <a:spcAft>
                <a:spcPts val="0"/>
              </a:spcAft>
              <a:buNone/>
            </a:pPr>
            <a:r>
              <a:rPr lang="en" sz="1400">
                <a:solidFill>
                  <a:srgbClr val="595959"/>
                </a:solidFill>
                <a:latin typeface="Open Sans"/>
                <a:ea typeface="Open Sans"/>
                <a:cs typeface="Open Sans"/>
                <a:sym typeface="Open Sans"/>
              </a:rPr>
              <a:t>Pengawas dan Kepala Sekolah dapat mengirim informasi ke seluruh atau sebagian guru yang ada di bawah naungan mereka. Pengawas dapat mem-</a:t>
            </a:r>
            <a:r>
              <a:rPr i="1" lang="en" sz="1400">
                <a:solidFill>
                  <a:srgbClr val="595959"/>
                </a:solidFill>
                <a:latin typeface="Open Sans"/>
                <a:ea typeface="Open Sans"/>
                <a:cs typeface="Open Sans"/>
                <a:sym typeface="Open Sans"/>
              </a:rPr>
              <a:t>broadcast</a:t>
            </a:r>
            <a:r>
              <a:rPr lang="en" sz="1400">
                <a:solidFill>
                  <a:srgbClr val="595959"/>
                </a:solidFill>
                <a:latin typeface="Open Sans"/>
                <a:ea typeface="Open Sans"/>
                <a:cs typeface="Open Sans"/>
                <a:sym typeface="Open Sans"/>
              </a:rPr>
              <a:t> informasi ke sekolah yang berada dibawah pengawas tersebut, sedangkan Kepala Sekolah dapat mengirim informasi </a:t>
            </a:r>
            <a:r>
              <a:rPr i="1" lang="en" sz="1400">
                <a:solidFill>
                  <a:srgbClr val="595959"/>
                </a:solidFill>
                <a:latin typeface="Open Sans"/>
                <a:ea typeface="Open Sans"/>
                <a:cs typeface="Open Sans"/>
                <a:sym typeface="Open Sans"/>
              </a:rPr>
              <a:t>broadcast</a:t>
            </a:r>
            <a:r>
              <a:rPr lang="en" sz="1400">
                <a:solidFill>
                  <a:srgbClr val="595959"/>
                </a:solidFill>
                <a:latin typeface="Open Sans"/>
                <a:ea typeface="Open Sans"/>
                <a:cs typeface="Open Sans"/>
                <a:sym typeface="Open Sans"/>
              </a:rPr>
              <a:t> ke guru-guru / pengawas di sekolah tersebut. Terdapat dua jenis pesan siar ada publik dan pribadi. Jika statusnya publik maka pengawas membuat pesan siar untuk semua pengguna yang berada dibawah naungannya, jika statusnya pribadi maka pengawas hanya membagikan kepada orang-orang tertentu yang berada dibawah naungannya.</a:t>
            </a:r>
            <a:endParaRPr sz="1400">
              <a:solidFill>
                <a:srgbClr val="595959"/>
              </a:solidFill>
              <a:latin typeface="Open Sans"/>
              <a:ea typeface="Open Sans"/>
              <a:cs typeface="Open Sans"/>
              <a:sym typeface="Open Sans"/>
            </a:endParaRPr>
          </a:p>
        </p:txBody>
      </p:sp>
      <p:pic>
        <p:nvPicPr>
          <p:cNvPr id="348" name="Google Shape;348;p32"/>
          <p:cNvPicPr preferRelativeResize="0"/>
          <p:nvPr/>
        </p:nvPicPr>
        <p:blipFill>
          <a:blip r:embed="rId3">
            <a:alphaModFix/>
          </a:blip>
          <a:stretch>
            <a:fillRect/>
          </a:stretch>
        </p:blipFill>
        <p:spPr>
          <a:xfrm>
            <a:off x="988225" y="2409200"/>
            <a:ext cx="6076800" cy="233787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pic>
        <p:nvPicPr>
          <p:cNvPr id="353" name="Google Shape;353;p33"/>
          <p:cNvPicPr preferRelativeResize="0"/>
          <p:nvPr/>
        </p:nvPicPr>
        <p:blipFill>
          <a:blip r:embed="rId3">
            <a:alphaModFix/>
          </a:blip>
          <a:stretch>
            <a:fillRect/>
          </a:stretch>
        </p:blipFill>
        <p:spPr>
          <a:xfrm>
            <a:off x="2943925" y="1655981"/>
            <a:ext cx="5217228" cy="2010006"/>
          </a:xfrm>
          <a:prstGeom prst="rect">
            <a:avLst/>
          </a:prstGeom>
          <a:noFill/>
          <a:ln>
            <a:noFill/>
          </a:ln>
          <a:effectLst>
            <a:outerShdw blurRad="57150" rotWithShape="0" algn="bl" dir="5400000" dist="19050">
              <a:srgbClr val="000000">
                <a:alpha val="50000"/>
              </a:srgbClr>
            </a:outerShdw>
          </a:effectLst>
        </p:spPr>
      </p:pic>
      <p:pic>
        <p:nvPicPr>
          <p:cNvPr id="354" name="Google Shape;354;p33"/>
          <p:cNvPicPr preferRelativeResize="0"/>
          <p:nvPr/>
        </p:nvPicPr>
        <p:blipFill>
          <a:blip r:embed="rId4">
            <a:alphaModFix/>
          </a:blip>
          <a:stretch>
            <a:fillRect/>
          </a:stretch>
        </p:blipFill>
        <p:spPr>
          <a:xfrm>
            <a:off x="7607875" y="2687087"/>
            <a:ext cx="1438275" cy="1085850"/>
          </a:xfrm>
          <a:prstGeom prst="rect">
            <a:avLst/>
          </a:prstGeom>
          <a:noFill/>
          <a:ln>
            <a:noFill/>
          </a:ln>
          <a:effectLst>
            <a:outerShdw blurRad="57150" rotWithShape="0" algn="bl" dir="5400000" dist="19050">
              <a:srgbClr val="000000">
                <a:alpha val="50000"/>
              </a:srgbClr>
            </a:outerShdw>
          </a:effectLst>
        </p:spPr>
      </p:pic>
      <p:sp>
        <p:nvSpPr>
          <p:cNvPr id="355" name="Google Shape;355;p33"/>
          <p:cNvSpPr txBox="1"/>
          <p:nvPr>
            <p:ph type="title"/>
          </p:nvPr>
        </p:nvSpPr>
        <p:spPr>
          <a:xfrm>
            <a:off x="352841" y="324506"/>
            <a:ext cx="8517900" cy="4218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b="1" lang="en" sz="2600"/>
              <a:t>Melihat Detail Data Pesan Siar</a:t>
            </a:r>
            <a:endParaRPr b="1" sz="2600"/>
          </a:p>
        </p:txBody>
      </p:sp>
      <p:sp>
        <p:nvSpPr>
          <p:cNvPr id="356" name="Google Shape;356;p33"/>
          <p:cNvSpPr txBox="1"/>
          <p:nvPr>
            <p:ph idx="1" type="body"/>
          </p:nvPr>
        </p:nvSpPr>
        <p:spPr>
          <a:xfrm>
            <a:off x="352850" y="746375"/>
            <a:ext cx="2508000" cy="1630800"/>
          </a:xfrm>
          <a:prstGeom prst="rect">
            <a:avLst/>
          </a:prstGeom>
        </p:spPr>
        <p:txBody>
          <a:bodyPr anchorCtr="0" anchor="t" bIns="34275" lIns="68575" spcFirstLastPara="1" rIns="68575" wrap="square" tIns="34275">
            <a:noAutofit/>
          </a:bodyPr>
          <a:lstStyle/>
          <a:p>
            <a:pPr indent="0" lvl="0" marL="0" rtl="0" algn="l">
              <a:lnSpc>
                <a:spcPct val="100000"/>
              </a:lnSpc>
              <a:spcBef>
                <a:spcPts val="800"/>
              </a:spcBef>
              <a:spcAft>
                <a:spcPts val="0"/>
              </a:spcAft>
              <a:buNone/>
            </a:pPr>
            <a:r>
              <a:rPr lang="en" sz="1400">
                <a:solidFill>
                  <a:srgbClr val="595959"/>
                </a:solidFill>
                <a:latin typeface="Open Sans"/>
                <a:ea typeface="Open Sans"/>
                <a:cs typeface="Open Sans"/>
                <a:sym typeface="Open Sans"/>
              </a:rPr>
              <a:t>Untuk melihat pesan siar, langkah-langkahnya adalah:</a:t>
            </a:r>
            <a:endParaRPr sz="1400">
              <a:solidFill>
                <a:srgbClr val="595959"/>
              </a:solidFill>
              <a:latin typeface="Open Sans"/>
              <a:ea typeface="Open Sans"/>
              <a:cs typeface="Open Sans"/>
              <a:sym typeface="Open Sans"/>
            </a:endParaRPr>
          </a:p>
          <a:p>
            <a:pPr indent="-317500" lvl="0" marL="457200" rtl="0" algn="l">
              <a:lnSpc>
                <a:spcPct val="100000"/>
              </a:lnSpc>
              <a:spcBef>
                <a:spcPts val="800"/>
              </a:spcBef>
              <a:spcAft>
                <a:spcPts val="0"/>
              </a:spcAft>
              <a:buClr>
                <a:srgbClr val="595959"/>
              </a:buClr>
              <a:buSzPts val="1400"/>
              <a:buFont typeface="Open Sans"/>
              <a:buAutoNum type="arabicPeriod"/>
            </a:pPr>
            <a:r>
              <a:rPr lang="en" sz="1400">
                <a:solidFill>
                  <a:srgbClr val="595959"/>
                </a:solidFill>
                <a:latin typeface="Open Sans"/>
                <a:ea typeface="Open Sans"/>
                <a:cs typeface="Open Sans"/>
                <a:sym typeface="Open Sans"/>
              </a:rPr>
              <a:t>Klik menu Dokumen</a:t>
            </a:r>
            <a:endParaRPr sz="1400">
              <a:solidFill>
                <a:srgbClr val="595959"/>
              </a:solidFill>
              <a:latin typeface="Open Sans"/>
              <a:ea typeface="Open Sans"/>
              <a:cs typeface="Open Sans"/>
              <a:sym typeface="Open Sans"/>
            </a:endParaRPr>
          </a:p>
          <a:p>
            <a:pPr indent="-317500" lvl="0" marL="457200" rtl="0" algn="l">
              <a:lnSpc>
                <a:spcPct val="100000"/>
              </a:lnSpc>
              <a:spcBef>
                <a:spcPts val="0"/>
              </a:spcBef>
              <a:spcAft>
                <a:spcPts val="0"/>
              </a:spcAft>
              <a:buClr>
                <a:srgbClr val="595959"/>
              </a:buClr>
              <a:buSzPts val="1400"/>
              <a:buFont typeface="Open Sans"/>
              <a:buAutoNum type="arabicPeriod"/>
            </a:pPr>
            <a:r>
              <a:rPr lang="en" sz="1400">
                <a:solidFill>
                  <a:srgbClr val="595959"/>
                </a:solidFill>
                <a:latin typeface="Open Sans"/>
                <a:ea typeface="Open Sans"/>
                <a:cs typeface="Open Sans"/>
                <a:sym typeface="Open Sans"/>
              </a:rPr>
              <a:t>Klik detail pada dokumen yang akan dilihat</a:t>
            </a:r>
            <a:endParaRPr sz="1400">
              <a:solidFill>
                <a:srgbClr val="595959"/>
              </a:solidFill>
              <a:latin typeface="Open Sans"/>
              <a:ea typeface="Open Sans"/>
              <a:cs typeface="Open Sans"/>
              <a:sym typeface="Open Sans"/>
            </a:endParaRPr>
          </a:p>
          <a:p>
            <a:pPr indent="0" lvl="0" marL="0" rtl="0" algn="l">
              <a:lnSpc>
                <a:spcPct val="100000"/>
              </a:lnSpc>
              <a:spcBef>
                <a:spcPts val="800"/>
              </a:spcBef>
              <a:spcAft>
                <a:spcPts val="0"/>
              </a:spcAft>
              <a:buNone/>
            </a:pPr>
            <a:r>
              <a:t/>
            </a:r>
            <a:endParaRPr sz="1400">
              <a:solidFill>
                <a:srgbClr val="595959"/>
              </a:solidFill>
              <a:latin typeface="Open Sans"/>
              <a:ea typeface="Open Sans"/>
              <a:cs typeface="Open Sans"/>
              <a:sym typeface="Open Sans"/>
            </a:endParaRPr>
          </a:p>
        </p:txBody>
      </p:sp>
      <p:sp>
        <p:nvSpPr>
          <p:cNvPr id="357" name="Google Shape;357;p33"/>
          <p:cNvSpPr/>
          <p:nvPr/>
        </p:nvSpPr>
        <p:spPr>
          <a:xfrm>
            <a:off x="7920213" y="2918709"/>
            <a:ext cx="813600" cy="4932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33"/>
          <p:cNvSpPr/>
          <p:nvPr/>
        </p:nvSpPr>
        <p:spPr>
          <a:xfrm>
            <a:off x="8580575" y="2687087"/>
            <a:ext cx="422100" cy="337800"/>
          </a:xfrm>
          <a:prstGeom prst="ellipse">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2</a:t>
            </a:r>
            <a:endParaRPr/>
          </a:p>
        </p:txBody>
      </p:sp>
      <p:pic>
        <p:nvPicPr>
          <p:cNvPr id="359" name="Google Shape;359;p33"/>
          <p:cNvPicPr preferRelativeResize="0"/>
          <p:nvPr/>
        </p:nvPicPr>
        <p:blipFill>
          <a:blip r:embed="rId5">
            <a:alphaModFix/>
          </a:blip>
          <a:stretch>
            <a:fillRect/>
          </a:stretch>
        </p:blipFill>
        <p:spPr>
          <a:xfrm>
            <a:off x="760013" y="2571750"/>
            <a:ext cx="1764475" cy="1524950"/>
          </a:xfrm>
          <a:prstGeom prst="rect">
            <a:avLst/>
          </a:prstGeom>
          <a:noFill/>
          <a:ln>
            <a:noFill/>
          </a:ln>
        </p:spPr>
      </p:pic>
      <p:sp>
        <p:nvSpPr>
          <p:cNvPr id="360" name="Google Shape;360;p33"/>
          <p:cNvSpPr/>
          <p:nvPr/>
        </p:nvSpPr>
        <p:spPr>
          <a:xfrm>
            <a:off x="830975" y="3484525"/>
            <a:ext cx="1083300" cy="2865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33"/>
          <p:cNvSpPr/>
          <p:nvPr/>
        </p:nvSpPr>
        <p:spPr>
          <a:xfrm>
            <a:off x="1720775" y="3288649"/>
            <a:ext cx="422100" cy="337800"/>
          </a:xfrm>
          <a:prstGeom prst="ellipse">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1</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pic>
        <p:nvPicPr>
          <p:cNvPr id="161" name="Google Shape;161;p16"/>
          <p:cNvPicPr preferRelativeResize="0"/>
          <p:nvPr/>
        </p:nvPicPr>
        <p:blipFill>
          <a:blip r:embed="rId3">
            <a:alphaModFix/>
          </a:blip>
          <a:stretch>
            <a:fillRect/>
          </a:stretch>
        </p:blipFill>
        <p:spPr>
          <a:xfrm>
            <a:off x="2679700" y="1952625"/>
            <a:ext cx="619125" cy="619125"/>
          </a:xfrm>
          <a:prstGeom prst="rect">
            <a:avLst/>
          </a:prstGeom>
          <a:noFill/>
          <a:ln>
            <a:noFill/>
          </a:ln>
        </p:spPr>
      </p:pic>
      <p:sp>
        <p:nvSpPr>
          <p:cNvPr id="162" name="Google Shape;162;p16"/>
          <p:cNvSpPr/>
          <p:nvPr>
            <p:ph idx="2" type="pic"/>
          </p:nvPr>
        </p:nvSpPr>
        <p:spPr>
          <a:xfrm>
            <a:off x="3431800" y="1876425"/>
            <a:ext cx="3060900" cy="6192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b="1" lang="en" sz="4200">
                <a:latin typeface="Open Sans"/>
                <a:ea typeface="Open Sans"/>
                <a:cs typeface="Open Sans"/>
                <a:sym typeface="Open Sans"/>
              </a:rPr>
              <a:t>User Guru</a:t>
            </a:r>
            <a:endParaRPr b="1" sz="4200">
              <a:latin typeface="Open Sans"/>
              <a:ea typeface="Open Sans"/>
              <a:cs typeface="Open Sans"/>
              <a:sym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pic>
        <p:nvPicPr>
          <p:cNvPr id="366" name="Google Shape;366;p34"/>
          <p:cNvPicPr preferRelativeResize="0"/>
          <p:nvPr/>
        </p:nvPicPr>
        <p:blipFill>
          <a:blip r:embed="rId3">
            <a:alphaModFix/>
          </a:blip>
          <a:stretch>
            <a:fillRect/>
          </a:stretch>
        </p:blipFill>
        <p:spPr>
          <a:xfrm>
            <a:off x="414850" y="1462174"/>
            <a:ext cx="7316601" cy="2589900"/>
          </a:xfrm>
          <a:prstGeom prst="rect">
            <a:avLst/>
          </a:prstGeom>
          <a:noFill/>
          <a:ln>
            <a:noFill/>
          </a:ln>
          <a:effectLst>
            <a:outerShdw blurRad="57150" rotWithShape="0" algn="bl" dir="5400000" dist="19050">
              <a:srgbClr val="000000">
                <a:alpha val="50000"/>
              </a:srgbClr>
            </a:outerShdw>
          </a:effectLst>
        </p:spPr>
      </p:pic>
      <p:sp>
        <p:nvSpPr>
          <p:cNvPr id="367" name="Google Shape;367;p34"/>
          <p:cNvSpPr txBox="1"/>
          <p:nvPr>
            <p:ph type="title"/>
          </p:nvPr>
        </p:nvSpPr>
        <p:spPr>
          <a:xfrm>
            <a:off x="352841" y="324506"/>
            <a:ext cx="8517900" cy="4218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b="1" lang="en" sz="2600"/>
              <a:t>Melihat Detail Data Pesan Siar</a:t>
            </a:r>
            <a:endParaRPr b="1" sz="2600"/>
          </a:p>
        </p:txBody>
      </p:sp>
      <p:sp>
        <p:nvSpPr>
          <p:cNvPr id="368" name="Google Shape;368;p34"/>
          <p:cNvSpPr txBox="1"/>
          <p:nvPr>
            <p:ph idx="1" type="body"/>
          </p:nvPr>
        </p:nvSpPr>
        <p:spPr>
          <a:xfrm>
            <a:off x="352850" y="746375"/>
            <a:ext cx="8198700" cy="715800"/>
          </a:xfrm>
          <a:prstGeom prst="rect">
            <a:avLst/>
          </a:prstGeom>
        </p:spPr>
        <p:txBody>
          <a:bodyPr anchorCtr="0" anchor="t" bIns="34275" lIns="68575" spcFirstLastPara="1" rIns="68575" wrap="square" tIns="34275">
            <a:noAutofit/>
          </a:bodyPr>
          <a:lstStyle/>
          <a:p>
            <a:pPr indent="0" lvl="0" marL="0" rtl="0" algn="l">
              <a:lnSpc>
                <a:spcPct val="100000"/>
              </a:lnSpc>
              <a:spcBef>
                <a:spcPts val="800"/>
              </a:spcBef>
              <a:spcAft>
                <a:spcPts val="0"/>
              </a:spcAft>
              <a:buNone/>
            </a:pPr>
            <a:r>
              <a:rPr lang="en" sz="1400">
                <a:solidFill>
                  <a:srgbClr val="595959"/>
                </a:solidFill>
                <a:latin typeface="Open Sans"/>
                <a:ea typeface="Open Sans"/>
                <a:cs typeface="Open Sans"/>
                <a:sym typeface="Open Sans"/>
              </a:rPr>
              <a:t>Detail dokumen berisi detail isian pesan siar dan diskusi feedback yang  berasal dari interaksi antara guru, kepala sekolah, dan pengawas.	</a:t>
            </a:r>
            <a:endParaRPr sz="1400">
              <a:solidFill>
                <a:srgbClr val="595959"/>
              </a:solidFill>
              <a:latin typeface="Open Sans"/>
              <a:ea typeface="Open Sans"/>
              <a:cs typeface="Open Sans"/>
              <a:sym typeface="Open Sans"/>
            </a:endParaRPr>
          </a:p>
        </p:txBody>
      </p:sp>
      <p:pic>
        <p:nvPicPr>
          <p:cNvPr id="369" name="Google Shape;369;p34"/>
          <p:cNvPicPr preferRelativeResize="0"/>
          <p:nvPr/>
        </p:nvPicPr>
        <p:blipFill rotWithShape="1">
          <a:blip r:embed="rId4">
            <a:alphaModFix/>
          </a:blip>
          <a:srcRect b="0" l="0" r="55933" t="0"/>
          <a:stretch/>
        </p:blipFill>
        <p:spPr>
          <a:xfrm>
            <a:off x="5093225" y="1786325"/>
            <a:ext cx="3777525" cy="268835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35"/>
          <p:cNvSpPr txBox="1"/>
          <p:nvPr>
            <p:ph type="title"/>
          </p:nvPr>
        </p:nvSpPr>
        <p:spPr>
          <a:xfrm>
            <a:off x="352841" y="324506"/>
            <a:ext cx="8517900" cy="4218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b="1" lang="en" sz="2600"/>
              <a:t>Menambahkan Komentar</a:t>
            </a:r>
            <a:endParaRPr b="1" sz="2600"/>
          </a:p>
        </p:txBody>
      </p:sp>
      <p:sp>
        <p:nvSpPr>
          <p:cNvPr id="375" name="Google Shape;375;p35"/>
          <p:cNvSpPr txBox="1"/>
          <p:nvPr>
            <p:ph idx="1" type="body"/>
          </p:nvPr>
        </p:nvSpPr>
        <p:spPr>
          <a:xfrm>
            <a:off x="352850" y="746375"/>
            <a:ext cx="8198700" cy="715800"/>
          </a:xfrm>
          <a:prstGeom prst="rect">
            <a:avLst/>
          </a:prstGeom>
        </p:spPr>
        <p:txBody>
          <a:bodyPr anchorCtr="0" anchor="t" bIns="34275" lIns="68575" spcFirstLastPara="1" rIns="68575" wrap="square" tIns="34275">
            <a:noAutofit/>
          </a:bodyPr>
          <a:lstStyle/>
          <a:p>
            <a:pPr indent="0" lvl="0" marL="0" rtl="0" algn="l">
              <a:lnSpc>
                <a:spcPct val="100000"/>
              </a:lnSpc>
              <a:spcBef>
                <a:spcPts val="800"/>
              </a:spcBef>
              <a:spcAft>
                <a:spcPts val="0"/>
              </a:spcAft>
              <a:buNone/>
            </a:pPr>
            <a:r>
              <a:rPr lang="en" sz="1400">
                <a:solidFill>
                  <a:srgbClr val="595959"/>
                </a:solidFill>
                <a:latin typeface="Open Sans"/>
                <a:ea typeface="Open Sans"/>
                <a:cs typeface="Open Sans"/>
                <a:sym typeface="Open Sans"/>
              </a:rPr>
              <a:t>Jika ingin menambahkan komentar, isi isian dibawah ini. Setelah terisi klik kirim komentar untuk menambahkan komentar di detail dokumen </a:t>
            </a:r>
            <a:endParaRPr sz="1400">
              <a:solidFill>
                <a:srgbClr val="595959"/>
              </a:solidFill>
              <a:latin typeface="Open Sans"/>
              <a:ea typeface="Open Sans"/>
              <a:cs typeface="Open Sans"/>
              <a:sym typeface="Open Sans"/>
            </a:endParaRPr>
          </a:p>
        </p:txBody>
      </p:sp>
      <p:pic>
        <p:nvPicPr>
          <p:cNvPr id="376" name="Google Shape;376;p35"/>
          <p:cNvPicPr preferRelativeResize="0"/>
          <p:nvPr/>
        </p:nvPicPr>
        <p:blipFill>
          <a:blip r:embed="rId3">
            <a:alphaModFix/>
          </a:blip>
          <a:stretch>
            <a:fillRect/>
          </a:stretch>
        </p:blipFill>
        <p:spPr>
          <a:xfrm>
            <a:off x="1252275" y="1388150"/>
            <a:ext cx="6071468" cy="33765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36"/>
          <p:cNvSpPr txBox="1"/>
          <p:nvPr>
            <p:ph type="title"/>
          </p:nvPr>
        </p:nvSpPr>
        <p:spPr>
          <a:xfrm>
            <a:off x="352841" y="324506"/>
            <a:ext cx="8517900" cy="4218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b="1" lang="en" sz="2600"/>
              <a:t>Melihat notifikasi</a:t>
            </a:r>
            <a:endParaRPr b="1" sz="2600"/>
          </a:p>
        </p:txBody>
      </p:sp>
      <p:sp>
        <p:nvSpPr>
          <p:cNvPr id="382" name="Google Shape;382;p36"/>
          <p:cNvSpPr txBox="1"/>
          <p:nvPr>
            <p:ph idx="1" type="body"/>
          </p:nvPr>
        </p:nvSpPr>
        <p:spPr>
          <a:xfrm>
            <a:off x="352850" y="746375"/>
            <a:ext cx="3833100" cy="3896700"/>
          </a:xfrm>
          <a:prstGeom prst="rect">
            <a:avLst/>
          </a:prstGeom>
        </p:spPr>
        <p:txBody>
          <a:bodyPr anchorCtr="0" anchor="t" bIns="34275" lIns="68575" spcFirstLastPara="1" rIns="68575" wrap="square" tIns="34275">
            <a:noAutofit/>
          </a:bodyPr>
          <a:lstStyle/>
          <a:p>
            <a:pPr indent="0" lvl="0" marL="0" rtl="0" algn="l">
              <a:lnSpc>
                <a:spcPct val="100000"/>
              </a:lnSpc>
              <a:spcBef>
                <a:spcPts val="800"/>
              </a:spcBef>
              <a:spcAft>
                <a:spcPts val="0"/>
              </a:spcAft>
              <a:buNone/>
            </a:pPr>
            <a:r>
              <a:rPr lang="en" sz="1400">
                <a:solidFill>
                  <a:srgbClr val="595959"/>
                </a:solidFill>
                <a:latin typeface="Open Sans"/>
                <a:ea typeface="Open Sans"/>
                <a:cs typeface="Open Sans"/>
                <a:sym typeface="Open Sans"/>
              </a:rPr>
              <a:t>Untuk melihat notifikasi klik icon pada nomor 1. Pada icon tersebut terdapat jumlah notifikasi yang didapatkan pengguna. Notifikasi didapatkan dari :</a:t>
            </a:r>
            <a:endParaRPr sz="1400">
              <a:solidFill>
                <a:srgbClr val="595959"/>
              </a:solidFill>
              <a:latin typeface="Open Sans"/>
              <a:ea typeface="Open Sans"/>
              <a:cs typeface="Open Sans"/>
              <a:sym typeface="Open Sans"/>
            </a:endParaRPr>
          </a:p>
          <a:p>
            <a:pPr indent="-317500" lvl="0" marL="457200" rtl="0" algn="l">
              <a:lnSpc>
                <a:spcPct val="100000"/>
              </a:lnSpc>
              <a:spcBef>
                <a:spcPts val="800"/>
              </a:spcBef>
              <a:spcAft>
                <a:spcPts val="0"/>
              </a:spcAft>
              <a:buClr>
                <a:srgbClr val="595959"/>
              </a:buClr>
              <a:buSzPts val="1400"/>
              <a:buFont typeface="Open Sans"/>
              <a:buChar char="●"/>
            </a:pPr>
            <a:r>
              <a:rPr lang="en" sz="1400">
                <a:solidFill>
                  <a:srgbClr val="595959"/>
                </a:solidFill>
                <a:latin typeface="Open Sans"/>
                <a:ea typeface="Open Sans"/>
                <a:cs typeface="Open Sans"/>
                <a:sym typeface="Open Sans"/>
              </a:rPr>
              <a:t>Dokumen yang dibuat oleh kepala sekolah</a:t>
            </a:r>
            <a:endParaRPr sz="1400">
              <a:solidFill>
                <a:srgbClr val="595959"/>
              </a:solidFill>
              <a:latin typeface="Open Sans"/>
              <a:ea typeface="Open Sans"/>
              <a:cs typeface="Open Sans"/>
              <a:sym typeface="Open Sans"/>
            </a:endParaRPr>
          </a:p>
          <a:p>
            <a:pPr indent="-317500" lvl="0" marL="457200" rtl="0" algn="l">
              <a:lnSpc>
                <a:spcPct val="100000"/>
              </a:lnSpc>
              <a:spcBef>
                <a:spcPts val="0"/>
              </a:spcBef>
              <a:spcAft>
                <a:spcPts val="0"/>
              </a:spcAft>
              <a:buClr>
                <a:srgbClr val="595959"/>
              </a:buClr>
              <a:buSzPts val="1400"/>
              <a:buFont typeface="Open Sans"/>
              <a:buChar char="●"/>
            </a:pPr>
            <a:r>
              <a:rPr lang="en" sz="1400">
                <a:solidFill>
                  <a:srgbClr val="595959"/>
                </a:solidFill>
                <a:latin typeface="Open Sans"/>
                <a:ea typeface="Open Sans"/>
                <a:cs typeface="Open Sans"/>
                <a:sym typeface="Open Sans"/>
              </a:rPr>
              <a:t>Feedback / komentar dari kepala sekolah / pengawas pada dokumen yang dibuat</a:t>
            </a:r>
            <a:endParaRPr sz="1400">
              <a:solidFill>
                <a:srgbClr val="595959"/>
              </a:solidFill>
              <a:latin typeface="Open Sans"/>
              <a:ea typeface="Open Sans"/>
              <a:cs typeface="Open Sans"/>
              <a:sym typeface="Open Sans"/>
            </a:endParaRPr>
          </a:p>
          <a:p>
            <a:pPr indent="-317500" lvl="0" marL="457200" rtl="0" algn="l">
              <a:lnSpc>
                <a:spcPct val="100000"/>
              </a:lnSpc>
              <a:spcBef>
                <a:spcPts val="0"/>
              </a:spcBef>
              <a:spcAft>
                <a:spcPts val="0"/>
              </a:spcAft>
              <a:buClr>
                <a:srgbClr val="595959"/>
              </a:buClr>
              <a:buSzPts val="1400"/>
              <a:buFont typeface="Open Sans"/>
              <a:buChar char="●"/>
            </a:pPr>
            <a:r>
              <a:rPr lang="en" sz="1400">
                <a:solidFill>
                  <a:srgbClr val="595959"/>
                </a:solidFill>
                <a:latin typeface="Open Sans"/>
                <a:ea typeface="Open Sans"/>
                <a:cs typeface="Open Sans"/>
                <a:sym typeface="Open Sans"/>
              </a:rPr>
              <a:t>Pengawas yang memberikan pesan siar baik itu publik / pribadi</a:t>
            </a:r>
            <a:endParaRPr sz="1400">
              <a:solidFill>
                <a:srgbClr val="595959"/>
              </a:solidFill>
              <a:latin typeface="Open Sans"/>
              <a:ea typeface="Open Sans"/>
              <a:cs typeface="Open Sans"/>
              <a:sym typeface="Open Sans"/>
            </a:endParaRPr>
          </a:p>
          <a:p>
            <a:pPr indent="-317500" lvl="0" marL="457200" rtl="0" algn="l">
              <a:lnSpc>
                <a:spcPct val="100000"/>
              </a:lnSpc>
              <a:spcBef>
                <a:spcPts val="0"/>
              </a:spcBef>
              <a:spcAft>
                <a:spcPts val="0"/>
              </a:spcAft>
              <a:buClr>
                <a:srgbClr val="595959"/>
              </a:buClr>
              <a:buSzPts val="1400"/>
              <a:buFont typeface="Open Sans"/>
              <a:buChar char="●"/>
            </a:pPr>
            <a:r>
              <a:rPr lang="en" sz="1400">
                <a:solidFill>
                  <a:srgbClr val="595959"/>
                </a:solidFill>
                <a:latin typeface="Open Sans"/>
                <a:ea typeface="Open Sans"/>
                <a:cs typeface="Open Sans"/>
                <a:sym typeface="Open Sans"/>
              </a:rPr>
              <a:t>Tanggapan pengguna lain dari komentar yang dibuat terhadap pesan siar</a:t>
            </a:r>
            <a:endParaRPr sz="1400">
              <a:solidFill>
                <a:srgbClr val="595959"/>
              </a:solidFill>
              <a:latin typeface="Open Sans"/>
              <a:ea typeface="Open Sans"/>
              <a:cs typeface="Open Sans"/>
              <a:sym typeface="Open Sans"/>
            </a:endParaRPr>
          </a:p>
        </p:txBody>
      </p:sp>
      <p:pic>
        <p:nvPicPr>
          <p:cNvPr id="383" name="Google Shape;383;p36"/>
          <p:cNvPicPr preferRelativeResize="0"/>
          <p:nvPr/>
        </p:nvPicPr>
        <p:blipFill>
          <a:blip r:embed="rId3">
            <a:alphaModFix/>
          </a:blip>
          <a:stretch>
            <a:fillRect/>
          </a:stretch>
        </p:blipFill>
        <p:spPr>
          <a:xfrm>
            <a:off x="4185950" y="785000"/>
            <a:ext cx="4866201" cy="3585424"/>
          </a:xfrm>
          <a:prstGeom prst="rect">
            <a:avLst/>
          </a:prstGeom>
          <a:noFill/>
          <a:ln>
            <a:noFill/>
          </a:ln>
          <a:effectLst>
            <a:outerShdw blurRad="57150" rotWithShape="0" algn="bl" dir="5400000" dist="19050">
              <a:srgbClr val="000000">
                <a:alpha val="50000"/>
              </a:srgbClr>
            </a:outerShdw>
          </a:effectLst>
        </p:spPr>
      </p:pic>
      <p:pic>
        <p:nvPicPr>
          <p:cNvPr id="384" name="Google Shape;384;p36"/>
          <p:cNvPicPr preferRelativeResize="0"/>
          <p:nvPr/>
        </p:nvPicPr>
        <p:blipFill>
          <a:blip r:embed="rId4">
            <a:alphaModFix/>
          </a:blip>
          <a:stretch>
            <a:fillRect/>
          </a:stretch>
        </p:blipFill>
        <p:spPr>
          <a:xfrm>
            <a:off x="6772400" y="784997"/>
            <a:ext cx="1316675" cy="1043525"/>
          </a:xfrm>
          <a:prstGeom prst="rect">
            <a:avLst/>
          </a:prstGeom>
          <a:noFill/>
          <a:ln>
            <a:noFill/>
          </a:ln>
        </p:spPr>
      </p:pic>
      <p:sp>
        <p:nvSpPr>
          <p:cNvPr id="385" name="Google Shape;385;p36"/>
          <p:cNvSpPr/>
          <p:nvPr/>
        </p:nvSpPr>
        <p:spPr>
          <a:xfrm>
            <a:off x="6772400" y="844375"/>
            <a:ext cx="1316700" cy="9840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36"/>
          <p:cNvSpPr/>
          <p:nvPr/>
        </p:nvSpPr>
        <p:spPr>
          <a:xfrm>
            <a:off x="6521025" y="773087"/>
            <a:ext cx="422100" cy="337800"/>
          </a:xfrm>
          <a:prstGeom prst="ellipse">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1</a:t>
            </a:r>
            <a:endParaRPr/>
          </a:p>
        </p:txBody>
      </p:sp>
      <p:pic>
        <p:nvPicPr>
          <p:cNvPr id="387" name="Google Shape;387;p36"/>
          <p:cNvPicPr preferRelativeResize="0"/>
          <p:nvPr/>
        </p:nvPicPr>
        <p:blipFill rotWithShape="1">
          <a:blip r:embed="rId5">
            <a:alphaModFix/>
          </a:blip>
          <a:srcRect b="25853" l="0" r="82758" t="18560"/>
          <a:stretch/>
        </p:blipFill>
        <p:spPr>
          <a:xfrm>
            <a:off x="7340475" y="946675"/>
            <a:ext cx="617751" cy="4943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7"/>
          <p:cNvSpPr txBox="1"/>
          <p:nvPr>
            <p:ph type="title"/>
          </p:nvPr>
        </p:nvSpPr>
        <p:spPr>
          <a:xfrm>
            <a:off x="352841" y="324506"/>
            <a:ext cx="8517900" cy="4218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b="1" lang="en" sz="2600"/>
              <a:t>Kewenangan Guru</a:t>
            </a:r>
            <a:endParaRPr b="1" sz="2600"/>
          </a:p>
        </p:txBody>
      </p:sp>
      <p:pic>
        <p:nvPicPr>
          <p:cNvPr id="168" name="Google Shape;168;p17"/>
          <p:cNvPicPr preferRelativeResize="0"/>
          <p:nvPr/>
        </p:nvPicPr>
        <p:blipFill>
          <a:blip r:embed="rId3">
            <a:alphaModFix/>
          </a:blip>
          <a:stretch>
            <a:fillRect/>
          </a:stretch>
        </p:blipFill>
        <p:spPr>
          <a:xfrm>
            <a:off x="3086450" y="1074100"/>
            <a:ext cx="5784302" cy="3120174"/>
          </a:xfrm>
          <a:prstGeom prst="rect">
            <a:avLst/>
          </a:prstGeom>
          <a:noFill/>
          <a:ln>
            <a:noFill/>
          </a:ln>
        </p:spPr>
      </p:pic>
      <p:sp>
        <p:nvSpPr>
          <p:cNvPr id="169" name="Google Shape;169;p17"/>
          <p:cNvSpPr txBox="1"/>
          <p:nvPr>
            <p:ph idx="1" type="body"/>
          </p:nvPr>
        </p:nvSpPr>
        <p:spPr>
          <a:xfrm>
            <a:off x="352850" y="746375"/>
            <a:ext cx="2665800" cy="3660900"/>
          </a:xfrm>
          <a:prstGeom prst="rect">
            <a:avLst/>
          </a:prstGeom>
        </p:spPr>
        <p:txBody>
          <a:bodyPr anchorCtr="0" anchor="t" bIns="34275" lIns="68575" spcFirstLastPara="1" rIns="68575" wrap="square" tIns="34275">
            <a:noAutofit/>
          </a:bodyPr>
          <a:lstStyle/>
          <a:p>
            <a:pPr indent="0" lvl="0" marL="0" rtl="0" algn="l">
              <a:lnSpc>
                <a:spcPct val="115000"/>
              </a:lnSpc>
              <a:spcBef>
                <a:spcPts val="0"/>
              </a:spcBef>
              <a:spcAft>
                <a:spcPts val="0"/>
              </a:spcAft>
              <a:buNone/>
            </a:pPr>
            <a:r>
              <a:rPr lang="en">
                <a:solidFill>
                  <a:schemeClr val="dk1"/>
                </a:solidFill>
                <a:latin typeface="Open Sans"/>
                <a:ea typeface="Open Sans"/>
                <a:cs typeface="Open Sans"/>
                <a:sym typeface="Open Sans"/>
              </a:rPr>
              <a:t>Guru dapat mengakses beberapa menu</a:t>
            </a:r>
            <a:r>
              <a:rPr lang="en">
                <a:solidFill>
                  <a:schemeClr val="dk1"/>
                </a:solidFill>
                <a:latin typeface="Open Sans"/>
                <a:ea typeface="Open Sans"/>
                <a:cs typeface="Open Sans"/>
                <a:sym typeface="Open Sans"/>
              </a:rPr>
              <a:t> yaitu,</a:t>
            </a:r>
            <a:endParaRPr>
              <a:solidFill>
                <a:schemeClr val="dk1"/>
              </a:solidFill>
              <a:latin typeface="Open Sans"/>
              <a:ea typeface="Open Sans"/>
              <a:cs typeface="Open Sans"/>
              <a:sym typeface="Open Sans"/>
            </a:endParaRPr>
          </a:p>
          <a:p>
            <a:pPr indent="-304800" lvl="0" marL="457200" rtl="0" algn="l">
              <a:lnSpc>
                <a:spcPct val="115000"/>
              </a:lnSpc>
              <a:spcBef>
                <a:spcPts val="1600"/>
              </a:spcBef>
              <a:spcAft>
                <a:spcPts val="0"/>
              </a:spcAft>
              <a:buClr>
                <a:schemeClr val="dk1"/>
              </a:buClr>
              <a:buSzPts val="1200"/>
              <a:buFont typeface="Open Sans"/>
              <a:buChar char="➔"/>
            </a:pPr>
            <a:r>
              <a:rPr lang="en">
                <a:solidFill>
                  <a:schemeClr val="dk1"/>
                </a:solidFill>
                <a:latin typeface="Open Sans"/>
                <a:ea typeface="Open Sans"/>
                <a:cs typeface="Open Sans"/>
                <a:sym typeface="Open Sans"/>
              </a:rPr>
              <a:t>Menu Beranda</a:t>
            </a:r>
            <a:endParaRPr>
              <a:solidFill>
                <a:schemeClr val="dk1"/>
              </a:solidFill>
              <a:latin typeface="Open Sans"/>
              <a:ea typeface="Open Sans"/>
              <a:cs typeface="Open Sans"/>
              <a:sym typeface="Open Sans"/>
            </a:endParaRPr>
          </a:p>
          <a:p>
            <a:pPr indent="-304800" lvl="0" marL="457200" rtl="0" algn="l">
              <a:lnSpc>
                <a:spcPct val="115000"/>
              </a:lnSpc>
              <a:spcBef>
                <a:spcPts val="0"/>
              </a:spcBef>
              <a:spcAft>
                <a:spcPts val="0"/>
              </a:spcAft>
              <a:buClr>
                <a:schemeClr val="dk1"/>
              </a:buClr>
              <a:buSzPts val="1200"/>
              <a:buFont typeface="Open Sans"/>
              <a:buChar char="➔"/>
            </a:pPr>
            <a:r>
              <a:rPr lang="en">
                <a:solidFill>
                  <a:schemeClr val="dk1"/>
                </a:solidFill>
                <a:latin typeface="Open Sans"/>
                <a:ea typeface="Open Sans"/>
                <a:cs typeface="Open Sans"/>
                <a:sym typeface="Open Sans"/>
              </a:rPr>
              <a:t>Menu Profil</a:t>
            </a:r>
            <a:endParaRPr>
              <a:solidFill>
                <a:schemeClr val="dk1"/>
              </a:solidFill>
              <a:latin typeface="Open Sans"/>
              <a:ea typeface="Open Sans"/>
              <a:cs typeface="Open Sans"/>
              <a:sym typeface="Open Sans"/>
            </a:endParaRPr>
          </a:p>
          <a:p>
            <a:pPr indent="-304800" lvl="0" marL="457200" rtl="0" algn="l">
              <a:lnSpc>
                <a:spcPct val="115000"/>
              </a:lnSpc>
              <a:spcBef>
                <a:spcPts val="0"/>
              </a:spcBef>
              <a:spcAft>
                <a:spcPts val="0"/>
              </a:spcAft>
              <a:buClr>
                <a:schemeClr val="dk1"/>
              </a:buClr>
              <a:buSzPts val="1200"/>
              <a:buFont typeface="Open Sans"/>
              <a:buChar char="➔"/>
            </a:pPr>
            <a:r>
              <a:rPr lang="en">
                <a:solidFill>
                  <a:schemeClr val="dk1"/>
                </a:solidFill>
                <a:latin typeface="Open Sans"/>
                <a:ea typeface="Open Sans"/>
                <a:cs typeface="Open Sans"/>
                <a:sym typeface="Open Sans"/>
              </a:rPr>
              <a:t>Menu Pengajaran</a:t>
            </a:r>
            <a:endParaRPr>
              <a:solidFill>
                <a:schemeClr val="dk1"/>
              </a:solidFill>
              <a:latin typeface="Open Sans"/>
              <a:ea typeface="Open Sans"/>
              <a:cs typeface="Open Sans"/>
              <a:sym typeface="Open Sans"/>
            </a:endParaRPr>
          </a:p>
          <a:p>
            <a:pPr indent="-304800" lvl="0" marL="457200" rtl="0" algn="l">
              <a:lnSpc>
                <a:spcPct val="115000"/>
              </a:lnSpc>
              <a:spcBef>
                <a:spcPts val="0"/>
              </a:spcBef>
              <a:spcAft>
                <a:spcPts val="0"/>
              </a:spcAft>
              <a:buClr>
                <a:schemeClr val="dk1"/>
              </a:buClr>
              <a:buSzPts val="1200"/>
              <a:buFont typeface="Open Sans"/>
              <a:buChar char="➔"/>
            </a:pPr>
            <a:r>
              <a:rPr lang="en">
                <a:solidFill>
                  <a:schemeClr val="dk1"/>
                </a:solidFill>
                <a:latin typeface="Open Sans"/>
                <a:ea typeface="Open Sans"/>
                <a:cs typeface="Open Sans"/>
                <a:sym typeface="Open Sans"/>
              </a:rPr>
              <a:t>Menu Dokumen</a:t>
            </a:r>
            <a:endParaRPr>
              <a:solidFill>
                <a:schemeClr val="dk1"/>
              </a:solidFill>
              <a:latin typeface="Open Sans"/>
              <a:ea typeface="Open Sans"/>
              <a:cs typeface="Open Sans"/>
              <a:sym typeface="Open Sans"/>
            </a:endParaRPr>
          </a:p>
          <a:p>
            <a:pPr indent="-304800" lvl="0" marL="457200" rtl="0" algn="l">
              <a:lnSpc>
                <a:spcPct val="115000"/>
              </a:lnSpc>
              <a:spcBef>
                <a:spcPts val="0"/>
              </a:spcBef>
              <a:spcAft>
                <a:spcPts val="0"/>
              </a:spcAft>
              <a:buClr>
                <a:schemeClr val="dk1"/>
              </a:buClr>
              <a:buSzPts val="1200"/>
              <a:buFont typeface="Open Sans"/>
              <a:buChar char="➔"/>
            </a:pPr>
            <a:r>
              <a:rPr lang="en">
                <a:solidFill>
                  <a:schemeClr val="dk1"/>
                </a:solidFill>
                <a:latin typeface="Open Sans"/>
                <a:ea typeface="Open Sans"/>
                <a:cs typeface="Open Sans"/>
                <a:sym typeface="Open Sans"/>
              </a:rPr>
              <a:t>Menu Pesan Siar</a:t>
            </a:r>
            <a:endParaRPr>
              <a:solidFill>
                <a:schemeClr val="dk1"/>
              </a:solidFill>
              <a:latin typeface="Open Sans"/>
              <a:ea typeface="Open Sans"/>
              <a:cs typeface="Open Sans"/>
              <a:sym typeface="Open Sans"/>
            </a:endParaRPr>
          </a:p>
          <a:p>
            <a:pPr indent="-304800" lvl="0" marL="457200" rtl="0" algn="l">
              <a:lnSpc>
                <a:spcPct val="115000"/>
              </a:lnSpc>
              <a:spcBef>
                <a:spcPts val="0"/>
              </a:spcBef>
              <a:spcAft>
                <a:spcPts val="0"/>
              </a:spcAft>
              <a:buClr>
                <a:schemeClr val="dk1"/>
              </a:buClr>
              <a:buSzPts val="1200"/>
              <a:buFont typeface="Open Sans"/>
              <a:buChar char="➔"/>
            </a:pPr>
            <a:r>
              <a:rPr lang="en">
                <a:solidFill>
                  <a:schemeClr val="dk1"/>
                </a:solidFill>
                <a:latin typeface="Open Sans"/>
                <a:ea typeface="Open Sans"/>
                <a:cs typeface="Open Sans"/>
                <a:sym typeface="Open Sans"/>
              </a:rPr>
              <a:t>Menu Notifikasi</a:t>
            </a:r>
            <a:endParaRPr>
              <a:solidFill>
                <a:schemeClr val="dk1"/>
              </a:solidFill>
              <a:latin typeface="Open Sans"/>
              <a:ea typeface="Open Sans"/>
              <a:cs typeface="Open Sans"/>
              <a:sym typeface="Open Sans"/>
            </a:endParaRPr>
          </a:p>
          <a:p>
            <a:pPr indent="0" lvl="0" marL="0" rtl="0" algn="l">
              <a:spcBef>
                <a:spcPts val="1600"/>
              </a:spcBef>
              <a:spcAft>
                <a:spcPts val="0"/>
              </a:spcAft>
              <a:buNone/>
            </a:pPr>
            <a:r>
              <a:t/>
            </a:r>
            <a:endParaRPr>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8"/>
          <p:cNvSpPr txBox="1"/>
          <p:nvPr>
            <p:ph type="title"/>
          </p:nvPr>
        </p:nvSpPr>
        <p:spPr>
          <a:xfrm>
            <a:off x="352841" y="324506"/>
            <a:ext cx="8517900" cy="4218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b="1" lang="en" sz="2600"/>
              <a:t>Menu Beranda</a:t>
            </a:r>
            <a:endParaRPr b="1" sz="2600"/>
          </a:p>
        </p:txBody>
      </p:sp>
      <p:sp>
        <p:nvSpPr>
          <p:cNvPr id="175" name="Google Shape;175;p18"/>
          <p:cNvSpPr txBox="1"/>
          <p:nvPr>
            <p:ph idx="1" type="body"/>
          </p:nvPr>
        </p:nvSpPr>
        <p:spPr>
          <a:xfrm>
            <a:off x="352850" y="746375"/>
            <a:ext cx="2908500" cy="3660900"/>
          </a:xfrm>
          <a:prstGeom prst="rect">
            <a:avLst/>
          </a:prstGeom>
        </p:spPr>
        <p:txBody>
          <a:bodyPr anchorCtr="0" anchor="t" bIns="34275" lIns="68575" spcFirstLastPara="1" rIns="68575" wrap="square" tIns="34275">
            <a:noAutofit/>
          </a:bodyPr>
          <a:lstStyle/>
          <a:p>
            <a:pPr indent="0" lvl="0" marL="0" rtl="0" algn="l">
              <a:lnSpc>
                <a:spcPct val="115000"/>
              </a:lnSpc>
              <a:spcBef>
                <a:spcPts val="0"/>
              </a:spcBef>
              <a:spcAft>
                <a:spcPts val="0"/>
              </a:spcAft>
              <a:buNone/>
            </a:pPr>
            <a:r>
              <a:rPr lang="en">
                <a:solidFill>
                  <a:schemeClr val="dk1"/>
                </a:solidFill>
                <a:latin typeface="Open Sans"/>
                <a:ea typeface="Open Sans"/>
                <a:cs typeface="Open Sans"/>
                <a:sym typeface="Open Sans"/>
              </a:rPr>
              <a:t>Setelah guru login maka tampilan yang pertama kali dilihat oleh guru adalah menu beranda. Pada menu beranda terdapat :</a:t>
            </a:r>
            <a:endParaRPr>
              <a:solidFill>
                <a:schemeClr val="dk1"/>
              </a:solidFill>
              <a:latin typeface="Open Sans"/>
              <a:ea typeface="Open Sans"/>
              <a:cs typeface="Open Sans"/>
              <a:sym typeface="Open Sans"/>
            </a:endParaRPr>
          </a:p>
          <a:p>
            <a:pPr indent="-304800" lvl="0" marL="457200" rtl="0" algn="l">
              <a:lnSpc>
                <a:spcPct val="115000"/>
              </a:lnSpc>
              <a:spcBef>
                <a:spcPts val="1600"/>
              </a:spcBef>
              <a:spcAft>
                <a:spcPts val="0"/>
              </a:spcAft>
              <a:buClr>
                <a:schemeClr val="dk1"/>
              </a:buClr>
              <a:buSzPts val="1200"/>
              <a:buFont typeface="Open Sans"/>
              <a:buAutoNum type="arabicPeriod"/>
            </a:pPr>
            <a:r>
              <a:rPr lang="en">
                <a:solidFill>
                  <a:schemeClr val="dk1"/>
                </a:solidFill>
                <a:latin typeface="Open Sans"/>
                <a:ea typeface="Open Sans"/>
                <a:cs typeface="Open Sans"/>
                <a:sym typeface="Open Sans"/>
              </a:rPr>
              <a:t>Data Informasi. Data informasi ini diberikan oleh admin jika admin ingin memberikan informasi tertentu kepada semua pengguna aplikasi.</a:t>
            </a:r>
            <a:endParaRPr>
              <a:solidFill>
                <a:schemeClr val="dk1"/>
              </a:solidFill>
              <a:latin typeface="Open Sans"/>
              <a:ea typeface="Open Sans"/>
              <a:cs typeface="Open Sans"/>
              <a:sym typeface="Open Sans"/>
            </a:endParaRPr>
          </a:p>
          <a:p>
            <a:pPr indent="0" lvl="0" marL="0" rtl="0" algn="l">
              <a:spcBef>
                <a:spcPts val="1600"/>
              </a:spcBef>
              <a:spcAft>
                <a:spcPts val="0"/>
              </a:spcAft>
              <a:buNone/>
            </a:pPr>
            <a:r>
              <a:t/>
            </a:r>
            <a:endParaRPr>
              <a:solidFill>
                <a:schemeClr val="dk1"/>
              </a:solidFill>
            </a:endParaRPr>
          </a:p>
        </p:txBody>
      </p:sp>
      <p:pic>
        <p:nvPicPr>
          <p:cNvPr id="176" name="Google Shape;176;p18"/>
          <p:cNvPicPr preferRelativeResize="0"/>
          <p:nvPr/>
        </p:nvPicPr>
        <p:blipFill>
          <a:blip r:embed="rId3">
            <a:alphaModFix/>
          </a:blip>
          <a:stretch>
            <a:fillRect/>
          </a:stretch>
        </p:blipFill>
        <p:spPr>
          <a:xfrm>
            <a:off x="3311100" y="664513"/>
            <a:ext cx="5832899" cy="3146374"/>
          </a:xfrm>
          <a:prstGeom prst="rect">
            <a:avLst/>
          </a:prstGeom>
          <a:noFill/>
          <a:ln>
            <a:noFill/>
          </a:ln>
        </p:spPr>
      </p:pic>
      <p:sp>
        <p:nvSpPr>
          <p:cNvPr id="177" name="Google Shape;177;p18"/>
          <p:cNvSpPr/>
          <p:nvPr/>
        </p:nvSpPr>
        <p:spPr>
          <a:xfrm>
            <a:off x="4778000" y="1418700"/>
            <a:ext cx="4173000" cy="12057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8"/>
          <p:cNvSpPr/>
          <p:nvPr/>
        </p:nvSpPr>
        <p:spPr>
          <a:xfrm>
            <a:off x="4444225" y="1331487"/>
            <a:ext cx="422100" cy="337800"/>
          </a:xfrm>
          <a:prstGeom prst="ellipse">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1</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pic>
        <p:nvPicPr>
          <p:cNvPr id="183" name="Google Shape;183;p19"/>
          <p:cNvPicPr preferRelativeResize="0"/>
          <p:nvPr/>
        </p:nvPicPr>
        <p:blipFill rotWithShape="1">
          <a:blip r:embed="rId3">
            <a:alphaModFix/>
          </a:blip>
          <a:srcRect b="0" l="2360" r="3210" t="0"/>
          <a:stretch/>
        </p:blipFill>
        <p:spPr>
          <a:xfrm>
            <a:off x="3402675" y="619575"/>
            <a:ext cx="5647126" cy="3031751"/>
          </a:xfrm>
          <a:prstGeom prst="rect">
            <a:avLst/>
          </a:prstGeom>
          <a:noFill/>
          <a:ln>
            <a:noFill/>
          </a:ln>
        </p:spPr>
      </p:pic>
      <p:sp>
        <p:nvSpPr>
          <p:cNvPr id="184" name="Google Shape;184;p19"/>
          <p:cNvSpPr txBox="1"/>
          <p:nvPr>
            <p:ph type="title"/>
          </p:nvPr>
        </p:nvSpPr>
        <p:spPr>
          <a:xfrm>
            <a:off x="352841" y="324506"/>
            <a:ext cx="8517900" cy="4218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b="1" lang="en" sz="2600"/>
              <a:t>Menu Profil</a:t>
            </a:r>
            <a:endParaRPr b="1" sz="2600"/>
          </a:p>
        </p:txBody>
      </p:sp>
      <p:sp>
        <p:nvSpPr>
          <p:cNvPr id="185" name="Google Shape;185;p19"/>
          <p:cNvSpPr txBox="1"/>
          <p:nvPr>
            <p:ph idx="1" type="body"/>
          </p:nvPr>
        </p:nvSpPr>
        <p:spPr>
          <a:xfrm>
            <a:off x="352850" y="746375"/>
            <a:ext cx="2908500" cy="3660900"/>
          </a:xfrm>
          <a:prstGeom prst="rect">
            <a:avLst/>
          </a:prstGeom>
        </p:spPr>
        <p:txBody>
          <a:bodyPr anchorCtr="0" anchor="t" bIns="34275" lIns="68575" spcFirstLastPara="1" rIns="68575" wrap="square" tIns="34275">
            <a:noAutofit/>
          </a:bodyPr>
          <a:lstStyle/>
          <a:p>
            <a:pPr indent="0" lvl="0" marL="0" rtl="0" algn="l">
              <a:lnSpc>
                <a:spcPct val="115000"/>
              </a:lnSpc>
              <a:spcBef>
                <a:spcPts val="0"/>
              </a:spcBef>
              <a:spcAft>
                <a:spcPts val="0"/>
              </a:spcAft>
              <a:buNone/>
            </a:pPr>
            <a:r>
              <a:rPr lang="en">
                <a:solidFill>
                  <a:schemeClr val="dk1"/>
                </a:solidFill>
                <a:latin typeface="Open Sans"/>
                <a:ea typeface="Open Sans"/>
                <a:cs typeface="Open Sans"/>
                <a:sym typeface="Open Sans"/>
              </a:rPr>
              <a:t>Menu profil adalah menu yang berisi tentang informasi guru yang melakukan login</a:t>
            </a:r>
            <a:r>
              <a:rPr lang="en">
                <a:solidFill>
                  <a:schemeClr val="dk1"/>
                </a:solidFill>
                <a:latin typeface="Open Sans"/>
                <a:ea typeface="Open Sans"/>
                <a:cs typeface="Open Sans"/>
                <a:sym typeface="Open Sans"/>
              </a:rPr>
              <a:t>. Untuk memasuki profil klik menu profil pada nomor 1. Pada menu profil terdapat :</a:t>
            </a:r>
            <a:endParaRPr>
              <a:solidFill>
                <a:schemeClr val="dk1"/>
              </a:solidFill>
              <a:latin typeface="Open Sans"/>
              <a:ea typeface="Open Sans"/>
              <a:cs typeface="Open Sans"/>
              <a:sym typeface="Open Sans"/>
            </a:endParaRPr>
          </a:p>
          <a:p>
            <a:pPr indent="-304800" lvl="0" marL="457200" rtl="0" algn="l">
              <a:lnSpc>
                <a:spcPct val="115000"/>
              </a:lnSpc>
              <a:spcBef>
                <a:spcPts val="1600"/>
              </a:spcBef>
              <a:spcAft>
                <a:spcPts val="0"/>
              </a:spcAft>
              <a:buClr>
                <a:schemeClr val="dk1"/>
              </a:buClr>
              <a:buSzPts val="1200"/>
              <a:buFont typeface="Open Sans"/>
              <a:buAutoNum type="arabicPeriod" startAt="2"/>
            </a:pPr>
            <a:r>
              <a:rPr lang="en">
                <a:solidFill>
                  <a:schemeClr val="dk1"/>
                </a:solidFill>
                <a:latin typeface="Open Sans"/>
                <a:ea typeface="Open Sans"/>
                <a:cs typeface="Open Sans"/>
                <a:sym typeface="Open Sans"/>
              </a:rPr>
              <a:t>Data Pribadi guru. </a:t>
            </a:r>
            <a:endParaRPr>
              <a:solidFill>
                <a:schemeClr val="dk1"/>
              </a:solidFill>
              <a:latin typeface="Open Sans"/>
              <a:ea typeface="Open Sans"/>
              <a:cs typeface="Open Sans"/>
              <a:sym typeface="Open Sans"/>
            </a:endParaRPr>
          </a:p>
          <a:p>
            <a:pPr indent="-304800" lvl="0" marL="457200" rtl="0" algn="l">
              <a:lnSpc>
                <a:spcPct val="115000"/>
              </a:lnSpc>
              <a:spcBef>
                <a:spcPts val="0"/>
              </a:spcBef>
              <a:spcAft>
                <a:spcPts val="0"/>
              </a:spcAft>
              <a:buClr>
                <a:schemeClr val="dk1"/>
              </a:buClr>
              <a:buSzPts val="1200"/>
              <a:buFont typeface="Open Sans"/>
              <a:buAutoNum type="arabicPeriod" startAt="2"/>
            </a:pPr>
            <a:r>
              <a:rPr lang="en">
                <a:solidFill>
                  <a:schemeClr val="dk1"/>
                </a:solidFill>
                <a:latin typeface="Open Sans"/>
                <a:ea typeface="Open Sans"/>
                <a:cs typeface="Open Sans"/>
                <a:sym typeface="Open Sans"/>
              </a:rPr>
              <a:t>Data pribadi ini dapat diubah jika terjadi perubahan data dengan menekan tombol ubah profil</a:t>
            </a:r>
            <a:endParaRPr>
              <a:solidFill>
                <a:schemeClr val="dk1"/>
              </a:solidFill>
              <a:latin typeface="Open Sans"/>
              <a:ea typeface="Open Sans"/>
              <a:cs typeface="Open Sans"/>
              <a:sym typeface="Open Sans"/>
            </a:endParaRPr>
          </a:p>
          <a:p>
            <a:pPr indent="-304800" lvl="0" marL="457200" rtl="0" algn="l">
              <a:lnSpc>
                <a:spcPct val="115000"/>
              </a:lnSpc>
              <a:spcBef>
                <a:spcPts val="0"/>
              </a:spcBef>
              <a:spcAft>
                <a:spcPts val="0"/>
              </a:spcAft>
              <a:buClr>
                <a:schemeClr val="dk1"/>
              </a:buClr>
              <a:buSzPts val="1200"/>
              <a:buFont typeface="Open Sans"/>
              <a:buAutoNum type="arabicPeriod" startAt="2"/>
            </a:pPr>
            <a:r>
              <a:rPr lang="en">
                <a:solidFill>
                  <a:schemeClr val="dk1"/>
                </a:solidFill>
                <a:latin typeface="Open Sans"/>
                <a:ea typeface="Open Sans"/>
                <a:cs typeface="Open Sans"/>
                <a:sym typeface="Open Sans"/>
              </a:rPr>
              <a:t>Setelah menekan tombol ubah profil, maka akan muncul tampilan untuk mengubah data.</a:t>
            </a:r>
            <a:endParaRPr>
              <a:solidFill>
                <a:schemeClr val="dk1"/>
              </a:solidFill>
              <a:latin typeface="Open Sans"/>
              <a:ea typeface="Open Sans"/>
              <a:cs typeface="Open Sans"/>
              <a:sym typeface="Open Sans"/>
            </a:endParaRPr>
          </a:p>
          <a:p>
            <a:pPr indent="-304800" lvl="0" marL="457200" rtl="0" algn="l">
              <a:lnSpc>
                <a:spcPct val="115000"/>
              </a:lnSpc>
              <a:spcBef>
                <a:spcPts val="0"/>
              </a:spcBef>
              <a:spcAft>
                <a:spcPts val="0"/>
              </a:spcAft>
              <a:buClr>
                <a:schemeClr val="dk1"/>
              </a:buClr>
              <a:buSzPts val="1200"/>
              <a:buFont typeface="Open Sans"/>
              <a:buAutoNum type="arabicPeriod" startAt="2"/>
            </a:pPr>
            <a:r>
              <a:rPr lang="en">
                <a:solidFill>
                  <a:schemeClr val="dk1"/>
                </a:solidFill>
                <a:latin typeface="Open Sans"/>
                <a:ea typeface="Open Sans"/>
                <a:cs typeface="Open Sans"/>
                <a:sym typeface="Open Sans"/>
              </a:rPr>
              <a:t>Setelah perubahan data dilakukan tekan tombol ubah</a:t>
            </a:r>
            <a:endParaRPr>
              <a:solidFill>
                <a:schemeClr val="dk1"/>
              </a:solidFill>
              <a:latin typeface="Open Sans"/>
              <a:ea typeface="Open Sans"/>
              <a:cs typeface="Open Sans"/>
              <a:sym typeface="Open Sans"/>
            </a:endParaRPr>
          </a:p>
          <a:p>
            <a:pPr indent="0" lvl="0" marL="0" rtl="0" algn="l">
              <a:spcBef>
                <a:spcPts val="1600"/>
              </a:spcBef>
              <a:spcAft>
                <a:spcPts val="0"/>
              </a:spcAft>
              <a:buNone/>
            </a:pPr>
            <a:r>
              <a:t/>
            </a:r>
            <a:endParaRPr>
              <a:solidFill>
                <a:schemeClr val="dk1"/>
              </a:solidFill>
            </a:endParaRPr>
          </a:p>
        </p:txBody>
      </p:sp>
      <p:sp>
        <p:nvSpPr>
          <p:cNvPr id="186" name="Google Shape;186;p19"/>
          <p:cNvSpPr/>
          <p:nvPr/>
        </p:nvSpPr>
        <p:spPr>
          <a:xfrm>
            <a:off x="4796850" y="897525"/>
            <a:ext cx="4252800" cy="12057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9"/>
          <p:cNvSpPr/>
          <p:nvPr/>
        </p:nvSpPr>
        <p:spPr>
          <a:xfrm>
            <a:off x="4458950" y="746387"/>
            <a:ext cx="422100" cy="337800"/>
          </a:xfrm>
          <a:prstGeom prst="ellipse">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2</a:t>
            </a:r>
            <a:endParaRPr/>
          </a:p>
        </p:txBody>
      </p:sp>
      <p:sp>
        <p:nvSpPr>
          <p:cNvPr id="188" name="Google Shape;188;p19"/>
          <p:cNvSpPr/>
          <p:nvPr/>
        </p:nvSpPr>
        <p:spPr>
          <a:xfrm>
            <a:off x="7996350" y="974575"/>
            <a:ext cx="1053300" cy="2934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9"/>
          <p:cNvSpPr/>
          <p:nvPr/>
        </p:nvSpPr>
        <p:spPr>
          <a:xfrm>
            <a:off x="7682400" y="1162562"/>
            <a:ext cx="422100" cy="337800"/>
          </a:xfrm>
          <a:prstGeom prst="ellipse">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3</a:t>
            </a:r>
            <a:endParaRPr/>
          </a:p>
        </p:txBody>
      </p:sp>
      <p:pic>
        <p:nvPicPr>
          <p:cNvPr id="190" name="Google Shape;190;p19"/>
          <p:cNvPicPr preferRelativeResize="0"/>
          <p:nvPr/>
        </p:nvPicPr>
        <p:blipFill>
          <a:blip r:embed="rId4">
            <a:alphaModFix/>
          </a:blip>
          <a:stretch>
            <a:fillRect/>
          </a:stretch>
        </p:blipFill>
        <p:spPr>
          <a:xfrm>
            <a:off x="4674307" y="2206275"/>
            <a:ext cx="4336080" cy="2095150"/>
          </a:xfrm>
          <a:prstGeom prst="rect">
            <a:avLst/>
          </a:prstGeom>
          <a:noFill/>
          <a:ln>
            <a:noFill/>
          </a:ln>
        </p:spPr>
      </p:pic>
      <p:sp>
        <p:nvSpPr>
          <p:cNvPr id="191" name="Google Shape;191;p19"/>
          <p:cNvSpPr/>
          <p:nvPr/>
        </p:nvSpPr>
        <p:spPr>
          <a:xfrm>
            <a:off x="4617850" y="2254450"/>
            <a:ext cx="4449000" cy="19893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9"/>
          <p:cNvSpPr/>
          <p:nvPr/>
        </p:nvSpPr>
        <p:spPr>
          <a:xfrm>
            <a:off x="4252200" y="2103237"/>
            <a:ext cx="422100" cy="337800"/>
          </a:xfrm>
          <a:prstGeom prst="ellipse">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4</a:t>
            </a:r>
            <a:endParaRPr/>
          </a:p>
        </p:txBody>
      </p:sp>
      <p:sp>
        <p:nvSpPr>
          <p:cNvPr id="193" name="Google Shape;193;p19"/>
          <p:cNvSpPr/>
          <p:nvPr/>
        </p:nvSpPr>
        <p:spPr>
          <a:xfrm>
            <a:off x="3287875" y="1915250"/>
            <a:ext cx="964200" cy="2934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9"/>
          <p:cNvSpPr/>
          <p:nvPr/>
        </p:nvSpPr>
        <p:spPr>
          <a:xfrm>
            <a:off x="2908000" y="1765424"/>
            <a:ext cx="422100" cy="337800"/>
          </a:xfrm>
          <a:prstGeom prst="ellipse">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1</a:t>
            </a:r>
            <a:endParaRPr/>
          </a:p>
        </p:txBody>
      </p:sp>
      <p:sp>
        <p:nvSpPr>
          <p:cNvPr id="195" name="Google Shape;195;p19"/>
          <p:cNvSpPr/>
          <p:nvPr/>
        </p:nvSpPr>
        <p:spPr>
          <a:xfrm>
            <a:off x="7632350" y="3905975"/>
            <a:ext cx="740700" cy="2934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9"/>
          <p:cNvSpPr/>
          <p:nvPr/>
        </p:nvSpPr>
        <p:spPr>
          <a:xfrm>
            <a:off x="7316675" y="3754837"/>
            <a:ext cx="422100" cy="337800"/>
          </a:xfrm>
          <a:prstGeom prst="ellipse">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5</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0"/>
          <p:cNvSpPr txBox="1"/>
          <p:nvPr>
            <p:ph type="title"/>
          </p:nvPr>
        </p:nvSpPr>
        <p:spPr>
          <a:xfrm>
            <a:off x="352841" y="324506"/>
            <a:ext cx="8517900" cy="4218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b="1" lang="en" sz="2600"/>
              <a:t>Menu Profil (Lanjutan)</a:t>
            </a:r>
            <a:endParaRPr b="1" sz="2600"/>
          </a:p>
        </p:txBody>
      </p:sp>
      <p:sp>
        <p:nvSpPr>
          <p:cNvPr id="202" name="Google Shape;202;p20"/>
          <p:cNvSpPr txBox="1"/>
          <p:nvPr>
            <p:ph idx="1" type="body"/>
          </p:nvPr>
        </p:nvSpPr>
        <p:spPr>
          <a:xfrm>
            <a:off x="352850" y="746375"/>
            <a:ext cx="8440500" cy="485100"/>
          </a:xfrm>
          <a:prstGeom prst="rect">
            <a:avLst/>
          </a:prstGeom>
        </p:spPr>
        <p:txBody>
          <a:bodyPr anchorCtr="0" anchor="t" bIns="34275" lIns="68575" spcFirstLastPara="1" rIns="68575" wrap="square" tIns="34275">
            <a:noAutofit/>
          </a:bodyPr>
          <a:lstStyle/>
          <a:p>
            <a:pPr indent="-304800" lvl="0" marL="457200" rtl="0" algn="l">
              <a:lnSpc>
                <a:spcPct val="115000"/>
              </a:lnSpc>
              <a:spcBef>
                <a:spcPts val="0"/>
              </a:spcBef>
              <a:spcAft>
                <a:spcPts val="0"/>
              </a:spcAft>
              <a:buClr>
                <a:schemeClr val="dk1"/>
              </a:buClr>
              <a:buSzPts val="1200"/>
              <a:buFont typeface="Open Sans"/>
              <a:buAutoNum type="arabicPeriod" startAt="6"/>
            </a:pPr>
            <a:r>
              <a:rPr lang="en">
                <a:solidFill>
                  <a:schemeClr val="dk1"/>
                </a:solidFill>
                <a:latin typeface="Open Sans"/>
                <a:ea typeface="Open Sans"/>
                <a:cs typeface="Open Sans"/>
                <a:sym typeface="Open Sans"/>
              </a:rPr>
              <a:t>Data pengawas sekolah dari guru tersebut</a:t>
            </a:r>
            <a:endParaRPr>
              <a:solidFill>
                <a:schemeClr val="dk1"/>
              </a:solidFill>
              <a:latin typeface="Open Sans"/>
              <a:ea typeface="Open Sans"/>
              <a:cs typeface="Open Sans"/>
              <a:sym typeface="Open Sans"/>
            </a:endParaRPr>
          </a:p>
          <a:p>
            <a:pPr indent="-304800" lvl="0" marL="457200" rtl="0" algn="l">
              <a:lnSpc>
                <a:spcPct val="115000"/>
              </a:lnSpc>
              <a:spcBef>
                <a:spcPts val="0"/>
              </a:spcBef>
              <a:spcAft>
                <a:spcPts val="0"/>
              </a:spcAft>
              <a:buClr>
                <a:schemeClr val="dk1"/>
              </a:buClr>
              <a:buSzPts val="1200"/>
              <a:buFont typeface="Open Sans"/>
              <a:buAutoNum type="arabicPeriod" startAt="6"/>
            </a:pPr>
            <a:r>
              <a:rPr lang="en">
                <a:solidFill>
                  <a:schemeClr val="dk1"/>
                </a:solidFill>
                <a:latin typeface="Open Sans"/>
                <a:ea typeface="Open Sans"/>
                <a:cs typeface="Open Sans"/>
                <a:sym typeface="Open Sans"/>
              </a:rPr>
              <a:t>Data kepala sekolah</a:t>
            </a:r>
            <a:endParaRPr>
              <a:solidFill>
                <a:schemeClr val="dk1"/>
              </a:solidFill>
              <a:latin typeface="Open Sans"/>
              <a:ea typeface="Open Sans"/>
              <a:cs typeface="Open Sans"/>
              <a:sym typeface="Open Sans"/>
            </a:endParaRPr>
          </a:p>
          <a:p>
            <a:pPr indent="0" lvl="0" marL="0" rtl="0" algn="l">
              <a:spcBef>
                <a:spcPts val="1600"/>
              </a:spcBef>
              <a:spcAft>
                <a:spcPts val="0"/>
              </a:spcAft>
              <a:buNone/>
            </a:pPr>
            <a:r>
              <a:t/>
            </a:r>
            <a:endParaRPr>
              <a:solidFill>
                <a:schemeClr val="dk1"/>
              </a:solidFill>
            </a:endParaRPr>
          </a:p>
        </p:txBody>
      </p:sp>
      <p:grpSp>
        <p:nvGrpSpPr>
          <p:cNvPr id="203" name="Google Shape;203;p20"/>
          <p:cNvGrpSpPr/>
          <p:nvPr/>
        </p:nvGrpSpPr>
        <p:grpSpPr>
          <a:xfrm>
            <a:off x="1587525" y="1231562"/>
            <a:ext cx="5613100" cy="1971390"/>
            <a:chOff x="3375625" y="915962"/>
            <a:chExt cx="5613100" cy="1971390"/>
          </a:xfrm>
        </p:grpSpPr>
        <p:pic>
          <p:nvPicPr>
            <p:cNvPr id="204" name="Google Shape;204;p20"/>
            <p:cNvPicPr preferRelativeResize="0"/>
            <p:nvPr/>
          </p:nvPicPr>
          <p:blipFill>
            <a:blip r:embed="rId3">
              <a:alphaModFix/>
            </a:blip>
            <a:stretch>
              <a:fillRect/>
            </a:stretch>
          </p:blipFill>
          <p:spPr>
            <a:xfrm>
              <a:off x="3721338" y="1063750"/>
              <a:ext cx="5212476" cy="1823601"/>
            </a:xfrm>
            <a:prstGeom prst="rect">
              <a:avLst/>
            </a:prstGeom>
            <a:noFill/>
            <a:ln>
              <a:noFill/>
            </a:ln>
          </p:spPr>
        </p:pic>
        <p:sp>
          <p:nvSpPr>
            <p:cNvPr id="205" name="Google Shape;205;p20"/>
            <p:cNvSpPr/>
            <p:nvPr/>
          </p:nvSpPr>
          <p:spPr>
            <a:xfrm>
              <a:off x="3666425" y="1084250"/>
              <a:ext cx="5322300" cy="17826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0"/>
            <p:cNvSpPr/>
            <p:nvPr/>
          </p:nvSpPr>
          <p:spPr>
            <a:xfrm>
              <a:off x="3375625" y="915962"/>
              <a:ext cx="422100" cy="337800"/>
            </a:xfrm>
            <a:prstGeom prst="ellipse">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6</a:t>
              </a:r>
              <a:endParaRPr/>
            </a:p>
          </p:txBody>
        </p:sp>
      </p:grpSp>
      <p:grpSp>
        <p:nvGrpSpPr>
          <p:cNvPr id="207" name="Google Shape;207;p20"/>
          <p:cNvGrpSpPr/>
          <p:nvPr/>
        </p:nvGrpSpPr>
        <p:grpSpPr>
          <a:xfrm>
            <a:off x="1489188" y="3301737"/>
            <a:ext cx="5711436" cy="1437701"/>
            <a:chOff x="3338213" y="2933587"/>
            <a:chExt cx="5711436" cy="1437701"/>
          </a:xfrm>
        </p:grpSpPr>
        <p:pic>
          <p:nvPicPr>
            <p:cNvPr id="208" name="Google Shape;208;p20"/>
            <p:cNvPicPr preferRelativeResize="0"/>
            <p:nvPr/>
          </p:nvPicPr>
          <p:blipFill>
            <a:blip r:embed="rId4">
              <a:alphaModFix/>
            </a:blip>
            <a:stretch>
              <a:fillRect/>
            </a:stretch>
          </p:blipFill>
          <p:spPr>
            <a:xfrm>
              <a:off x="3837163" y="3081598"/>
              <a:ext cx="5212485" cy="1160525"/>
            </a:xfrm>
            <a:prstGeom prst="rect">
              <a:avLst/>
            </a:prstGeom>
            <a:noFill/>
            <a:ln>
              <a:noFill/>
            </a:ln>
          </p:spPr>
        </p:pic>
        <p:sp>
          <p:nvSpPr>
            <p:cNvPr id="209" name="Google Shape;209;p20"/>
            <p:cNvSpPr/>
            <p:nvPr/>
          </p:nvSpPr>
          <p:spPr>
            <a:xfrm>
              <a:off x="3666425" y="3081588"/>
              <a:ext cx="5322300" cy="12897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0"/>
            <p:cNvSpPr/>
            <p:nvPr/>
          </p:nvSpPr>
          <p:spPr>
            <a:xfrm>
              <a:off x="3338213" y="2933587"/>
              <a:ext cx="422100" cy="337800"/>
            </a:xfrm>
            <a:prstGeom prst="ellipse">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7</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21"/>
          <p:cNvSpPr txBox="1"/>
          <p:nvPr>
            <p:ph type="title"/>
          </p:nvPr>
        </p:nvSpPr>
        <p:spPr>
          <a:xfrm>
            <a:off x="352841" y="324506"/>
            <a:ext cx="8517900" cy="4218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b="1" lang="en" sz="2600"/>
              <a:t>Menu Pengajaran</a:t>
            </a:r>
            <a:endParaRPr b="1" sz="2600"/>
          </a:p>
        </p:txBody>
      </p:sp>
      <p:sp>
        <p:nvSpPr>
          <p:cNvPr id="216" name="Google Shape;216;p21"/>
          <p:cNvSpPr txBox="1"/>
          <p:nvPr>
            <p:ph idx="1" type="body"/>
          </p:nvPr>
        </p:nvSpPr>
        <p:spPr>
          <a:xfrm>
            <a:off x="352850" y="746375"/>
            <a:ext cx="2908500" cy="3660900"/>
          </a:xfrm>
          <a:prstGeom prst="rect">
            <a:avLst/>
          </a:prstGeom>
        </p:spPr>
        <p:txBody>
          <a:bodyPr anchorCtr="0" anchor="t" bIns="34275" lIns="68575" spcFirstLastPara="1" rIns="68575" wrap="square" tIns="34275">
            <a:noAutofit/>
          </a:bodyPr>
          <a:lstStyle/>
          <a:p>
            <a:pPr indent="0" lvl="0" marL="0" rtl="0" algn="l">
              <a:lnSpc>
                <a:spcPct val="115000"/>
              </a:lnSpc>
              <a:spcBef>
                <a:spcPts val="0"/>
              </a:spcBef>
              <a:spcAft>
                <a:spcPts val="0"/>
              </a:spcAft>
              <a:buNone/>
            </a:pPr>
            <a:r>
              <a:rPr lang="en">
                <a:solidFill>
                  <a:schemeClr val="dk1"/>
                </a:solidFill>
                <a:latin typeface="Open Sans"/>
                <a:ea typeface="Open Sans"/>
                <a:cs typeface="Open Sans"/>
                <a:sym typeface="Open Sans"/>
              </a:rPr>
              <a:t>Menu pengajaran adalah menu untuk mengelola mata pelajaran dan tingkat kelas dari guru. Untuk memasuki menu pengajaran klik pada nomor 1. Pada menu pengajaran terdapat :</a:t>
            </a:r>
            <a:endParaRPr>
              <a:solidFill>
                <a:schemeClr val="dk1"/>
              </a:solidFill>
              <a:latin typeface="Open Sans"/>
              <a:ea typeface="Open Sans"/>
              <a:cs typeface="Open Sans"/>
              <a:sym typeface="Open Sans"/>
            </a:endParaRPr>
          </a:p>
          <a:p>
            <a:pPr indent="-304800" lvl="0" marL="457200" rtl="0" algn="l">
              <a:lnSpc>
                <a:spcPct val="115000"/>
              </a:lnSpc>
              <a:spcBef>
                <a:spcPts val="1600"/>
              </a:spcBef>
              <a:spcAft>
                <a:spcPts val="0"/>
              </a:spcAft>
              <a:buClr>
                <a:schemeClr val="dk1"/>
              </a:buClr>
              <a:buSzPts val="1200"/>
              <a:buFont typeface="Open Sans"/>
              <a:buAutoNum type="arabicPeriod" startAt="2"/>
            </a:pPr>
            <a:r>
              <a:rPr lang="en">
                <a:solidFill>
                  <a:schemeClr val="dk1"/>
                </a:solidFill>
                <a:latin typeface="Open Sans"/>
                <a:ea typeface="Open Sans"/>
                <a:cs typeface="Open Sans"/>
                <a:sym typeface="Open Sans"/>
              </a:rPr>
              <a:t>Data mata pelajaran dan tingkat kelas</a:t>
            </a:r>
            <a:endParaRPr>
              <a:solidFill>
                <a:schemeClr val="dk1"/>
              </a:solidFill>
              <a:latin typeface="Open Sans"/>
              <a:ea typeface="Open Sans"/>
              <a:cs typeface="Open Sans"/>
              <a:sym typeface="Open Sans"/>
            </a:endParaRPr>
          </a:p>
          <a:p>
            <a:pPr indent="-304800" lvl="0" marL="457200" rtl="0" algn="l">
              <a:lnSpc>
                <a:spcPct val="115000"/>
              </a:lnSpc>
              <a:spcBef>
                <a:spcPts val="0"/>
              </a:spcBef>
              <a:spcAft>
                <a:spcPts val="0"/>
              </a:spcAft>
              <a:buClr>
                <a:schemeClr val="dk1"/>
              </a:buClr>
              <a:buSzPts val="1200"/>
              <a:buFont typeface="Open Sans"/>
              <a:buAutoNum type="arabicPeriod" startAt="2"/>
            </a:pPr>
            <a:r>
              <a:rPr lang="en">
                <a:solidFill>
                  <a:schemeClr val="dk1"/>
                </a:solidFill>
                <a:latin typeface="Open Sans"/>
                <a:ea typeface="Open Sans"/>
                <a:cs typeface="Open Sans"/>
                <a:sym typeface="Open Sans"/>
              </a:rPr>
              <a:t>Menambah mata pelajaran dan tingkat kelas</a:t>
            </a:r>
            <a:endParaRPr>
              <a:solidFill>
                <a:schemeClr val="dk1"/>
              </a:solidFill>
              <a:latin typeface="Open Sans"/>
              <a:ea typeface="Open Sans"/>
              <a:cs typeface="Open Sans"/>
              <a:sym typeface="Open Sans"/>
            </a:endParaRPr>
          </a:p>
          <a:p>
            <a:pPr indent="-304800" lvl="0" marL="457200" rtl="0" algn="l">
              <a:lnSpc>
                <a:spcPct val="115000"/>
              </a:lnSpc>
              <a:spcBef>
                <a:spcPts val="0"/>
              </a:spcBef>
              <a:spcAft>
                <a:spcPts val="0"/>
              </a:spcAft>
              <a:buClr>
                <a:schemeClr val="dk1"/>
              </a:buClr>
              <a:buSzPts val="1200"/>
              <a:buFont typeface="Open Sans"/>
              <a:buAutoNum type="arabicPeriod" startAt="2"/>
            </a:pPr>
            <a:r>
              <a:rPr lang="en">
                <a:solidFill>
                  <a:schemeClr val="dk1"/>
                </a:solidFill>
                <a:latin typeface="Open Sans"/>
                <a:ea typeface="Open Sans"/>
                <a:cs typeface="Open Sans"/>
                <a:sym typeface="Open Sans"/>
              </a:rPr>
              <a:t>Tampilan tambah pengajaran</a:t>
            </a:r>
            <a:endParaRPr>
              <a:solidFill>
                <a:schemeClr val="dk1"/>
              </a:solidFill>
              <a:latin typeface="Open Sans"/>
              <a:ea typeface="Open Sans"/>
              <a:cs typeface="Open Sans"/>
              <a:sym typeface="Open Sans"/>
            </a:endParaRPr>
          </a:p>
          <a:p>
            <a:pPr indent="-304800" lvl="0" marL="457200" rtl="0" algn="l">
              <a:lnSpc>
                <a:spcPct val="115000"/>
              </a:lnSpc>
              <a:spcBef>
                <a:spcPts val="0"/>
              </a:spcBef>
              <a:spcAft>
                <a:spcPts val="0"/>
              </a:spcAft>
              <a:buClr>
                <a:schemeClr val="dk1"/>
              </a:buClr>
              <a:buSzPts val="1200"/>
              <a:buFont typeface="Open Sans"/>
              <a:buAutoNum type="arabicPeriod" startAt="2"/>
            </a:pPr>
            <a:r>
              <a:rPr lang="en">
                <a:solidFill>
                  <a:schemeClr val="dk1"/>
                </a:solidFill>
                <a:latin typeface="Open Sans"/>
                <a:ea typeface="Open Sans"/>
                <a:cs typeface="Open Sans"/>
                <a:sym typeface="Open Sans"/>
              </a:rPr>
              <a:t>Jika telah memasukkan data, selanjutnya klik tombol tambah untuk menambahkan data pengajaran</a:t>
            </a:r>
            <a:endParaRPr>
              <a:solidFill>
                <a:schemeClr val="dk1"/>
              </a:solidFill>
              <a:latin typeface="Open Sans"/>
              <a:ea typeface="Open Sans"/>
              <a:cs typeface="Open Sans"/>
              <a:sym typeface="Open Sans"/>
            </a:endParaRPr>
          </a:p>
          <a:p>
            <a:pPr indent="0" lvl="0" marL="0" rtl="0" algn="l">
              <a:spcBef>
                <a:spcPts val="1600"/>
              </a:spcBef>
              <a:spcAft>
                <a:spcPts val="0"/>
              </a:spcAft>
              <a:buNone/>
            </a:pPr>
            <a:r>
              <a:t/>
            </a:r>
            <a:endParaRPr>
              <a:solidFill>
                <a:schemeClr val="dk1"/>
              </a:solidFill>
            </a:endParaRPr>
          </a:p>
        </p:txBody>
      </p:sp>
      <p:pic>
        <p:nvPicPr>
          <p:cNvPr id="217" name="Google Shape;217;p21"/>
          <p:cNvPicPr preferRelativeResize="0"/>
          <p:nvPr/>
        </p:nvPicPr>
        <p:blipFill>
          <a:blip r:embed="rId3">
            <a:alphaModFix/>
          </a:blip>
          <a:stretch>
            <a:fillRect/>
          </a:stretch>
        </p:blipFill>
        <p:spPr>
          <a:xfrm>
            <a:off x="3529925" y="521925"/>
            <a:ext cx="5433400" cy="2827950"/>
          </a:xfrm>
          <a:prstGeom prst="rect">
            <a:avLst/>
          </a:prstGeom>
          <a:noFill/>
          <a:ln>
            <a:noFill/>
          </a:ln>
          <a:effectLst>
            <a:outerShdw blurRad="57150" rotWithShape="0" algn="bl" dir="5400000" dist="19050">
              <a:srgbClr val="000000">
                <a:alpha val="50000"/>
              </a:srgbClr>
            </a:outerShdw>
          </a:effectLst>
        </p:spPr>
      </p:pic>
      <p:sp>
        <p:nvSpPr>
          <p:cNvPr id="218" name="Google Shape;218;p21"/>
          <p:cNvSpPr/>
          <p:nvPr/>
        </p:nvSpPr>
        <p:spPr>
          <a:xfrm>
            <a:off x="4740350" y="685050"/>
            <a:ext cx="772500" cy="3378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1"/>
          <p:cNvSpPr/>
          <p:nvPr/>
        </p:nvSpPr>
        <p:spPr>
          <a:xfrm>
            <a:off x="4364775" y="521937"/>
            <a:ext cx="422100" cy="337800"/>
          </a:xfrm>
          <a:prstGeom prst="ellipse">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3</a:t>
            </a:r>
            <a:endParaRPr/>
          </a:p>
        </p:txBody>
      </p:sp>
      <p:sp>
        <p:nvSpPr>
          <p:cNvPr id="220" name="Google Shape;220;p21"/>
          <p:cNvSpPr/>
          <p:nvPr/>
        </p:nvSpPr>
        <p:spPr>
          <a:xfrm>
            <a:off x="4691050" y="1174000"/>
            <a:ext cx="4299900" cy="22560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1"/>
          <p:cNvSpPr/>
          <p:nvPr/>
        </p:nvSpPr>
        <p:spPr>
          <a:xfrm>
            <a:off x="4353150" y="1022862"/>
            <a:ext cx="422100" cy="337800"/>
          </a:xfrm>
          <a:prstGeom prst="ellipse">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2</a:t>
            </a:r>
            <a:endParaRPr/>
          </a:p>
        </p:txBody>
      </p:sp>
      <p:sp>
        <p:nvSpPr>
          <p:cNvPr id="222" name="Google Shape;222;p21"/>
          <p:cNvSpPr/>
          <p:nvPr/>
        </p:nvSpPr>
        <p:spPr>
          <a:xfrm>
            <a:off x="3421000" y="1991450"/>
            <a:ext cx="772500" cy="2469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1"/>
          <p:cNvSpPr/>
          <p:nvPr/>
        </p:nvSpPr>
        <p:spPr>
          <a:xfrm>
            <a:off x="4081650" y="1847162"/>
            <a:ext cx="422100" cy="337800"/>
          </a:xfrm>
          <a:prstGeom prst="ellipse">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1</a:t>
            </a:r>
            <a:endParaRPr/>
          </a:p>
        </p:txBody>
      </p:sp>
      <p:pic>
        <p:nvPicPr>
          <p:cNvPr id="224" name="Google Shape;224;p21"/>
          <p:cNvPicPr preferRelativeResize="0"/>
          <p:nvPr/>
        </p:nvPicPr>
        <p:blipFill>
          <a:blip r:embed="rId4">
            <a:alphaModFix/>
          </a:blip>
          <a:stretch>
            <a:fillRect/>
          </a:stretch>
        </p:blipFill>
        <p:spPr>
          <a:xfrm>
            <a:off x="4297600" y="2746800"/>
            <a:ext cx="3682101" cy="2071574"/>
          </a:xfrm>
          <a:prstGeom prst="rect">
            <a:avLst/>
          </a:prstGeom>
          <a:noFill/>
          <a:ln>
            <a:noFill/>
          </a:ln>
          <a:effectLst>
            <a:outerShdw blurRad="57150" rotWithShape="0" algn="bl" dir="5400000" dist="19050">
              <a:srgbClr val="000000">
                <a:alpha val="50000"/>
              </a:srgbClr>
            </a:outerShdw>
          </a:effectLst>
        </p:spPr>
      </p:pic>
      <p:sp>
        <p:nvSpPr>
          <p:cNvPr id="225" name="Google Shape;225;p21"/>
          <p:cNvSpPr/>
          <p:nvPr/>
        </p:nvSpPr>
        <p:spPr>
          <a:xfrm>
            <a:off x="4202900" y="2746801"/>
            <a:ext cx="3871500" cy="20715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1"/>
          <p:cNvSpPr/>
          <p:nvPr/>
        </p:nvSpPr>
        <p:spPr>
          <a:xfrm>
            <a:off x="3931050" y="2671462"/>
            <a:ext cx="422100" cy="337800"/>
          </a:xfrm>
          <a:prstGeom prst="ellipse">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4</a:t>
            </a:r>
            <a:endParaRPr/>
          </a:p>
        </p:txBody>
      </p:sp>
      <p:sp>
        <p:nvSpPr>
          <p:cNvPr id="227" name="Google Shape;227;p21"/>
          <p:cNvSpPr/>
          <p:nvPr/>
        </p:nvSpPr>
        <p:spPr>
          <a:xfrm>
            <a:off x="6736650" y="4404300"/>
            <a:ext cx="772500" cy="3378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1"/>
          <p:cNvSpPr/>
          <p:nvPr/>
        </p:nvSpPr>
        <p:spPr>
          <a:xfrm>
            <a:off x="6361075" y="4241187"/>
            <a:ext cx="422100" cy="337800"/>
          </a:xfrm>
          <a:prstGeom prst="ellipse">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5</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22"/>
          <p:cNvSpPr txBox="1"/>
          <p:nvPr>
            <p:ph type="title"/>
          </p:nvPr>
        </p:nvSpPr>
        <p:spPr>
          <a:xfrm>
            <a:off x="352841" y="324506"/>
            <a:ext cx="8517900" cy="4218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b="1" lang="en" sz="2600"/>
              <a:t>Menu Pengajaran</a:t>
            </a:r>
            <a:endParaRPr b="1" sz="2600"/>
          </a:p>
        </p:txBody>
      </p:sp>
      <p:sp>
        <p:nvSpPr>
          <p:cNvPr id="234" name="Google Shape;234;p22"/>
          <p:cNvSpPr txBox="1"/>
          <p:nvPr>
            <p:ph idx="1" type="body"/>
          </p:nvPr>
        </p:nvSpPr>
        <p:spPr>
          <a:xfrm>
            <a:off x="352850" y="746375"/>
            <a:ext cx="2908500" cy="3660900"/>
          </a:xfrm>
          <a:prstGeom prst="rect">
            <a:avLst/>
          </a:prstGeom>
        </p:spPr>
        <p:txBody>
          <a:bodyPr anchorCtr="0" anchor="t" bIns="34275" lIns="68575" spcFirstLastPara="1" rIns="68575" wrap="square" tIns="34275">
            <a:noAutofit/>
          </a:bodyPr>
          <a:lstStyle/>
          <a:p>
            <a:pPr indent="-304800" lvl="0" marL="457200" rtl="0" algn="l">
              <a:lnSpc>
                <a:spcPct val="115000"/>
              </a:lnSpc>
              <a:spcBef>
                <a:spcPts val="0"/>
              </a:spcBef>
              <a:spcAft>
                <a:spcPts val="0"/>
              </a:spcAft>
              <a:buClr>
                <a:schemeClr val="dk1"/>
              </a:buClr>
              <a:buSzPts val="1200"/>
              <a:buFont typeface="Open Sans"/>
              <a:buAutoNum type="arabicPeriod" startAt="6"/>
            </a:pPr>
            <a:r>
              <a:rPr lang="en">
                <a:solidFill>
                  <a:schemeClr val="dk1"/>
                </a:solidFill>
                <a:latin typeface="Open Sans"/>
                <a:ea typeface="Open Sans"/>
                <a:cs typeface="Open Sans"/>
                <a:sym typeface="Open Sans"/>
              </a:rPr>
              <a:t>Untuk mengubah data pengajaran klik tombol edit pada nomor 6</a:t>
            </a:r>
            <a:endParaRPr>
              <a:solidFill>
                <a:schemeClr val="dk1"/>
              </a:solidFill>
              <a:latin typeface="Open Sans"/>
              <a:ea typeface="Open Sans"/>
              <a:cs typeface="Open Sans"/>
              <a:sym typeface="Open Sans"/>
            </a:endParaRPr>
          </a:p>
          <a:p>
            <a:pPr indent="-304800" lvl="0" marL="457200" rtl="0" algn="l">
              <a:lnSpc>
                <a:spcPct val="115000"/>
              </a:lnSpc>
              <a:spcBef>
                <a:spcPts val="0"/>
              </a:spcBef>
              <a:spcAft>
                <a:spcPts val="0"/>
              </a:spcAft>
              <a:buClr>
                <a:schemeClr val="dk1"/>
              </a:buClr>
              <a:buSzPts val="1200"/>
              <a:buFont typeface="Open Sans"/>
              <a:buAutoNum type="arabicPeriod" startAt="6"/>
            </a:pPr>
            <a:r>
              <a:rPr lang="en">
                <a:solidFill>
                  <a:schemeClr val="dk1"/>
                </a:solidFill>
                <a:latin typeface="Open Sans"/>
                <a:ea typeface="Open Sans"/>
                <a:cs typeface="Open Sans"/>
                <a:sym typeface="Open Sans"/>
              </a:rPr>
              <a:t>Tampilan mengubah pengajaran</a:t>
            </a:r>
            <a:endParaRPr>
              <a:solidFill>
                <a:schemeClr val="dk1"/>
              </a:solidFill>
              <a:latin typeface="Open Sans"/>
              <a:ea typeface="Open Sans"/>
              <a:cs typeface="Open Sans"/>
              <a:sym typeface="Open Sans"/>
            </a:endParaRPr>
          </a:p>
          <a:p>
            <a:pPr indent="-304800" lvl="0" marL="457200" rtl="0" algn="l">
              <a:lnSpc>
                <a:spcPct val="115000"/>
              </a:lnSpc>
              <a:spcBef>
                <a:spcPts val="0"/>
              </a:spcBef>
              <a:spcAft>
                <a:spcPts val="0"/>
              </a:spcAft>
              <a:buClr>
                <a:schemeClr val="dk1"/>
              </a:buClr>
              <a:buSzPts val="1200"/>
              <a:buFont typeface="Open Sans"/>
              <a:buAutoNum type="arabicPeriod" startAt="6"/>
            </a:pPr>
            <a:r>
              <a:rPr lang="en">
                <a:solidFill>
                  <a:schemeClr val="dk1"/>
                </a:solidFill>
                <a:latin typeface="Open Sans"/>
                <a:ea typeface="Open Sans"/>
                <a:cs typeface="Open Sans"/>
                <a:sym typeface="Open Sans"/>
              </a:rPr>
              <a:t>Setelah selesai mengubah pengajaran, selanjutnya pencet tombol ubah untuk menyimpan data</a:t>
            </a:r>
            <a:endParaRPr>
              <a:solidFill>
                <a:schemeClr val="dk1"/>
              </a:solidFill>
              <a:latin typeface="Open Sans"/>
              <a:ea typeface="Open Sans"/>
              <a:cs typeface="Open Sans"/>
              <a:sym typeface="Open Sans"/>
            </a:endParaRPr>
          </a:p>
          <a:p>
            <a:pPr indent="-304800" lvl="0" marL="457200" rtl="0" algn="l">
              <a:lnSpc>
                <a:spcPct val="115000"/>
              </a:lnSpc>
              <a:spcBef>
                <a:spcPts val="0"/>
              </a:spcBef>
              <a:spcAft>
                <a:spcPts val="0"/>
              </a:spcAft>
              <a:buClr>
                <a:schemeClr val="dk1"/>
              </a:buClr>
              <a:buSzPts val="1200"/>
              <a:buFont typeface="Open Sans"/>
              <a:buAutoNum type="arabicPeriod" startAt="6"/>
            </a:pPr>
            <a:r>
              <a:rPr lang="en">
                <a:solidFill>
                  <a:schemeClr val="dk1"/>
                </a:solidFill>
                <a:latin typeface="Open Sans"/>
                <a:ea typeface="Open Sans"/>
                <a:cs typeface="Open Sans"/>
                <a:sym typeface="Open Sans"/>
              </a:rPr>
              <a:t>Jika ingin menghapus data pengajaran tekan tombol hapus pada nomor 9.</a:t>
            </a:r>
            <a:endParaRPr>
              <a:solidFill>
                <a:schemeClr val="dk1"/>
              </a:solidFill>
              <a:latin typeface="Open Sans"/>
              <a:ea typeface="Open Sans"/>
              <a:cs typeface="Open Sans"/>
              <a:sym typeface="Open Sans"/>
            </a:endParaRPr>
          </a:p>
          <a:p>
            <a:pPr indent="-304800" lvl="0" marL="457200" rtl="0" algn="l">
              <a:lnSpc>
                <a:spcPct val="115000"/>
              </a:lnSpc>
              <a:spcBef>
                <a:spcPts val="0"/>
              </a:spcBef>
              <a:spcAft>
                <a:spcPts val="0"/>
              </a:spcAft>
              <a:buClr>
                <a:schemeClr val="dk1"/>
              </a:buClr>
              <a:buSzPts val="1200"/>
              <a:buFont typeface="Open Sans"/>
              <a:buAutoNum type="arabicPeriod" startAt="6"/>
            </a:pPr>
            <a:r>
              <a:rPr lang="en">
                <a:solidFill>
                  <a:schemeClr val="dk1"/>
                </a:solidFill>
                <a:latin typeface="Open Sans"/>
                <a:ea typeface="Open Sans"/>
                <a:cs typeface="Open Sans"/>
                <a:sym typeface="Open Sans"/>
              </a:rPr>
              <a:t>Pada saat menghapus data akan muncul tampilan konfirmasi</a:t>
            </a:r>
            <a:endParaRPr>
              <a:solidFill>
                <a:schemeClr val="dk1"/>
              </a:solidFill>
              <a:latin typeface="Open Sans"/>
              <a:ea typeface="Open Sans"/>
              <a:cs typeface="Open Sans"/>
              <a:sym typeface="Open Sans"/>
            </a:endParaRPr>
          </a:p>
          <a:p>
            <a:pPr indent="-304800" lvl="0" marL="457200" rtl="0" algn="l">
              <a:lnSpc>
                <a:spcPct val="115000"/>
              </a:lnSpc>
              <a:spcBef>
                <a:spcPts val="0"/>
              </a:spcBef>
              <a:spcAft>
                <a:spcPts val="0"/>
              </a:spcAft>
              <a:buClr>
                <a:schemeClr val="dk1"/>
              </a:buClr>
              <a:buSzPts val="1200"/>
              <a:buFont typeface="Open Sans"/>
              <a:buAutoNum type="arabicPeriod" startAt="6"/>
            </a:pPr>
            <a:r>
              <a:rPr lang="en">
                <a:solidFill>
                  <a:schemeClr val="dk1"/>
                </a:solidFill>
                <a:latin typeface="Open Sans"/>
                <a:ea typeface="Open Sans"/>
                <a:cs typeface="Open Sans"/>
                <a:sym typeface="Open Sans"/>
              </a:rPr>
              <a:t>Jika sudah yakin ingin menghapus data tekan tombol Oke pada nomor 11</a:t>
            </a:r>
            <a:endParaRPr>
              <a:solidFill>
                <a:schemeClr val="dk1"/>
              </a:solidFill>
              <a:latin typeface="Open Sans"/>
              <a:ea typeface="Open Sans"/>
              <a:cs typeface="Open Sans"/>
              <a:sym typeface="Open Sans"/>
            </a:endParaRPr>
          </a:p>
          <a:p>
            <a:pPr indent="0" lvl="0" marL="0" rtl="0" algn="l">
              <a:spcBef>
                <a:spcPts val="1600"/>
              </a:spcBef>
              <a:spcAft>
                <a:spcPts val="0"/>
              </a:spcAft>
              <a:buNone/>
            </a:pPr>
            <a:r>
              <a:t/>
            </a:r>
            <a:endParaRPr>
              <a:solidFill>
                <a:schemeClr val="dk1"/>
              </a:solidFill>
            </a:endParaRPr>
          </a:p>
        </p:txBody>
      </p:sp>
      <p:pic>
        <p:nvPicPr>
          <p:cNvPr id="235" name="Google Shape;235;p22"/>
          <p:cNvPicPr preferRelativeResize="0"/>
          <p:nvPr/>
        </p:nvPicPr>
        <p:blipFill rotWithShape="1">
          <a:blip r:embed="rId3">
            <a:alphaModFix/>
          </a:blip>
          <a:srcRect b="0" l="22594" r="0" t="22952"/>
          <a:stretch/>
        </p:blipFill>
        <p:spPr>
          <a:xfrm>
            <a:off x="3765775" y="437775"/>
            <a:ext cx="4205848" cy="2178849"/>
          </a:xfrm>
          <a:prstGeom prst="rect">
            <a:avLst/>
          </a:prstGeom>
          <a:noFill/>
          <a:ln>
            <a:noFill/>
          </a:ln>
          <a:effectLst>
            <a:outerShdw blurRad="57150" rotWithShape="0" algn="bl" dir="5400000" dist="19050">
              <a:srgbClr val="000000">
                <a:alpha val="50000"/>
              </a:srgbClr>
            </a:outerShdw>
          </a:effectLst>
        </p:spPr>
      </p:pic>
      <p:sp>
        <p:nvSpPr>
          <p:cNvPr id="236" name="Google Shape;236;p22"/>
          <p:cNvSpPr/>
          <p:nvPr/>
        </p:nvSpPr>
        <p:spPr>
          <a:xfrm>
            <a:off x="6882050" y="1418275"/>
            <a:ext cx="334800" cy="3378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2"/>
          <p:cNvSpPr/>
          <p:nvPr/>
        </p:nvSpPr>
        <p:spPr>
          <a:xfrm>
            <a:off x="6554075" y="1244412"/>
            <a:ext cx="422100" cy="337800"/>
          </a:xfrm>
          <a:prstGeom prst="ellipse">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6</a:t>
            </a:r>
            <a:endParaRPr/>
          </a:p>
        </p:txBody>
      </p:sp>
      <p:sp>
        <p:nvSpPr>
          <p:cNvPr id="238" name="Google Shape;238;p22"/>
          <p:cNvSpPr/>
          <p:nvPr/>
        </p:nvSpPr>
        <p:spPr>
          <a:xfrm>
            <a:off x="7140650" y="1756075"/>
            <a:ext cx="334800" cy="3378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2"/>
          <p:cNvSpPr/>
          <p:nvPr/>
        </p:nvSpPr>
        <p:spPr>
          <a:xfrm>
            <a:off x="7410950" y="1582212"/>
            <a:ext cx="422100" cy="337800"/>
          </a:xfrm>
          <a:prstGeom prst="ellipse">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9</a:t>
            </a:r>
            <a:endParaRPr/>
          </a:p>
        </p:txBody>
      </p:sp>
      <p:pic>
        <p:nvPicPr>
          <p:cNvPr id="240" name="Google Shape;240;p22"/>
          <p:cNvPicPr preferRelativeResize="0"/>
          <p:nvPr/>
        </p:nvPicPr>
        <p:blipFill>
          <a:blip r:embed="rId4">
            <a:alphaModFix/>
          </a:blip>
          <a:stretch>
            <a:fillRect/>
          </a:stretch>
        </p:blipFill>
        <p:spPr>
          <a:xfrm>
            <a:off x="3519700" y="2758250"/>
            <a:ext cx="3019774" cy="1648974"/>
          </a:xfrm>
          <a:prstGeom prst="rect">
            <a:avLst/>
          </a:prstGeom>
          <a:noFill/>
          <a:ln>
            <a:noFill/>
          </a:ln>
          <a:effectLst>
            <a:outerShdw blurRad="57150" rotWithShape="0" algn="bl" dir="5400000" dist="19050">
              <a:srgbClr val="000000">
                <a:alpha val="50000"/>
              </a:srgbClr>
            </a:outerShdw>
          </a:effectLst>
        </p:spPr>
      </p:pic>
      <p:sp>
        <p:nvSpPr>
          <p:cNvPr id="241" name="Google Shape;241;p22"/>
          <p:cNvSpPr/>
          <p:nvPr/>
        </p:nvSpPr>
        <p:spPr>
          <a:xfrm>
            <a:off x="3527792" y="2758387"/>
            <a:ext cx="3019800" cy="16488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2"/>
          <p:cNvSpPr/>
          <p:nvPr/>
        </p:nvSpPr>
        <p:spPr>
          <a:xfrm>
            <a:off x="3201000" y="2616637"/>
            <a:ext cx="422100" cy="337800"/>
          </a:xfrm>
          <a:prstGeom prst="ellipse">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7</a:t>
            </a:r>
            <a:endParaRPr/>
          </a:p>
        </p:txBody>
      </p:sp>
      <p:sp>
        <p:nvSpPr>
          <p:cNvPr id="243" name="Google Shape;243;p22"/>
          <p:cNvSpPr/>
          <p:nvPr/>
        </p:nvSpPr>
        <p:spPr>
          <a:xfrm>
            <a:off x="5754475" y="4024800"/>
            <a:ext cx="334800" cy="3378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2"/>
          <p:cNvSpPr/>
          <p:nvPr/>
        </p:nvSpPr>
        <p:spPr>
          <a:xfrm>
            <a:off x="5426500" y="3850937"/>
            <a:ext cx="422100" cy="337800"/>
          </a:xfrm>
          <a:prstGeom prst="ellipse">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8</a:t>
            </a:r>
            <a:endParaRPr/>
          </a:p>
        </p:txBody>
      </p:sp>
      <p:pic>
        <p:nvPicPr>
          <p:cNvPr id="245" name="Google Shape;245;p22"/>
          <p:cNvPicPr preferRelativeResize="0"/>
          <p:nvPr/>
        </p:nvPicPr>
        <p:blipFill>
          <a:blip r:embed="rId5">
            <a:alphaModFix/>
          </a:blip>
          <a:stretch>
            <a:fillRect/>
          </a:stretch>
        </p:blipFill>
        <p:spPr>
          <a:xfrm>
            <a:off x="6758271" y="2755900"/>
            <a:ext cx="2161975" cy="1212322"/>
          </a:xfrm>
          <a:prstGeom prst="rect">
            <a:avLst/>
          </a:prstGeom>
          <a:noFill/>
          <a:ln>
            <a:noFill/>
          </a:ln>
        </p:spPr>
      </p:pic>
      <p:sp>
        <p:nvSpPr>
          <p:cNvPr id="246" name="Google Shape;246;p22"/>
          <p:cNvSpPr/>
          <p:nvPr/>
        </p:nvSpPr>
        <p:spPr>
          <a:xfrm>
            <a:off x="6641575" y="2755898"/>
            <a:ext cx="2261700" cy="12123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2"/>
          <p:cNvSpPr/>
          <p:nvPr/>
        </p:nvSpPr>
        <p:spPr>
          <a:xfrm>
            <a:off x="8476050" y="2616625"/>
            <a:ext cx="567000" cy="337800"/>
          </a:xfrm>
          <a:prstGeom prst="ellipse">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10</a:t>
            </a:r>
            <a:endParaRPr/>
          </a:p>
        </p:txBody>
      </p:sp>
      <p:sp>
        <p:nvSpPr>
          <p:cNvPr id="248" name="Google Shape;248;p22"/>
          <p:cNvSpPr/>
          <p:nvPr/>
        </p:nvSpPr>
        <p:spPr>
          <a:xfrm>
            <a:off x="7302225" y="3548650"/>
            <a:ext cx="738000" cy="3378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2"/>
          <p:cNvSpPr/>
          <p:nvPr/>
        </p:nvSpPr>
        <p:spPr>
          <a:xfrm>
            <a:off x="6806050" y="3365922"/>
            <a:ext cx="567000" cy="421800"/>
          </a:xfrm>
          <a:prstGeom prst="ellipse">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11</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23"/>
          <p:cNvSpPr txBox="1"/>
          <p:nvPr>
            <p:ph type="title"/>
          </p:nvPr>
        </p:nvSpPr>
        <p:spPr>
          <a:xfrm>
            <a:off x="352841" y="324506"/>
            <a:ext cx="8517900" cy="4218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b="1" lang="en" sz="2600"/>
              <a:t>Menu </a:t>
            </a:r>
            <a:r>
              <a:rPr b="1" lang="en" sz="2600"/>
              <a:t>Dokumen</a:t>
            </a:r>
            <a:endParaRPr b="1" sz="2600"/>
          </a:p>
        </p:txBody>
      </p:sp>
      <p:sp>
        <p:nvSpPr>
          <p:cNvPr id="255" name="Google Shape;255;p23"/>
          <p:cNvSpPr txBox="1"/>
          <p:nvPr>
            <p:ph idx="1" type="body"/>
          </p:nvPr>
        </p:nvSpPr>
        <p:spPr>
          <a:xfrm>
            <a:off x="352850" y="746375"/>
            <a:ext cx="8072400" cy="1052400"/>
          </a:xfrm>
          <a:prstGeom prst="rect">
            <a:avLst/>
          </a:prstGeom>
        </p:spPr>
        <p:txBody>
          <a:bodyPr anchorCtr="0" anchor="t" bIns="34275" lIns="68575" spcFirstLastPara="1" rIns="68575" wrap="square" tIns="34275">
            <a:noAutofit/>
          </a:bodyPr>
          <a:lstStyle/>
          <a:p>
            <a:pPr indent="0" lvl="0" marL="0" rtl="0" algn="l">
              <a:lnSpc>
                <a:spcPct val="100000"/>
              </a:lnSpc>
              <a:spcBef>
                <a:spcPts val="800"/>
              </a:spcBef>
              <a:spcAft>
                <a:spcPts val="0"/>
              </a:spcAft>
              <a:buNone/>
            </a:pPr>
            <a:r>
              <a:rPr lang="en" sz="1400">
                <a:solidFill>
                  <a:srgbClr val="595959"/>
                </a:solidFill>
                <a:latin typeface="Open Sans"/>
                <a:ea typeface="Open Sans"/>
                <a:cs typeface="Open Sans"/>
                <a:sym typeface="Open Sans"/>
              </a:rPr>
              <a:t>Data Dokumen adalah data-data yang berisi dokumen-dokumen yang sudah diunggah oleh Guru atau Kepala Sekolah dan juga review antara Kepala Sekolah dan Pengawas dengan Guru yang mempunyai dokumen tersebut. </a:t>
            </a:r>
            <a:endParaRPr sz="1400">
              <a:solidFill>
                <a:srgbClr val="595959"/>
              </a:solidFill>
              <a:latin typeface="Open Sans"/>
              <a:ea typeface="Open Sans"/>
              <a:cs typeface="Open Sans"/>
              <a:sym typeface="Open Sans"/>
            </a:endParaRPr>
          </a:p>
          <a:p>
            <a:pPr indent="0" lvl="0" marL="0" rtl="0" algn="l">
              <a:lnSpc>
                <a:spcPct val="100000"/>
              </a:lnSpc>
              <a:spcBef>
                <a:spcPts val="800"/>
              </a:spcBef>
              <a:spcAft>
                <a:spcPts val="0"/>
              </a:spcAft>
              <a:buNone/>
            </a:pPr>
            <a:r>
              <a:t/>
            </a:r>
            <a:endParaRPr sz="1400">
              <a:solidFill>
                <a:srgbClr val="595959"/>
              </a:solidFill>
              <a:latin typeface="Open Sans"/>
              <a:ea typeface="Open Sans"/>
              <a:cs typeface="Open Sans"/>
              <a:sym typeface="Open Sans"/>
            </a:endParaRPr>
          </a:p>
        </p:txBody>
      </p:sp>
      <p:pic>
        <p:nvPicPr>
          <p:cNvPr id="256" name="Google Shape;256;p23"/>
          <p:cNvPicPr preferRelativeResize="0"/>
          <p:nvPr/>
        </p:nvPicPr>
        <p:blipFill>
          <a:blip r:embed="rId3">
            <a:alphaModFix/>
          </a:blip>
          <a:stretch>
            <a:fillRect/>
          </a:stretch>
        </p:blipFill>
        <p:spPr>
          <a:xfrm>
            <a:off x="1659175" y="1661549"/>
            <a:ext cx="5459751" cy="3019225"/>
          </a:xfrm>
          <a:prstGeom prst="rect">
            <a:avLst/>
          </a:prstGeom>
          <a:noFill/>
          <a:ln>
            <a:noFill/>
          </a:ln>
          <a:effectLst>
            <a:outerShdw blurRad="414338" rotWithShape="0" algn="bl" dir="2040000" dist="57150">
              <a:srgbClr val="000000">
                <a:alpha val="16000"/>
              </a:srgbClr>
            </a:outerShdw>
          </a:effectLst>
        </p:spPr>
      </p:pic>
    </p:spTree>
  </p:cSld>
  <p:clrMapOvr>
    <a:masterClrMapping/>
  </p:clrMapOvr>
</p:sld>
</file>

<file path=ppt/theme/theme1.xml><?xml version="1.0" encoding="utf-8"?>
<a:theme xmlns:a="http://schemas.openxmlformats.org/drawingml/2006/main" xmlns:r="http://schemas.openxmlformats.org/officeDocument/2006/relationships" name="Content">
  <a:themeElements>
    <a:clrScheme name="Genius">
      <a:dk1>
        <a:srgbClr val="445469"/>
      </a:dk1>
      <a:lt1>
        <a:srgbClr val="FFFFFF"/>
      </a:lt1>
      <a:dk2>
        <a:srgbClr val="445469"/>
      </a:dk2>
      <a:lt2>
        <a:srgbClr val="FFFFFF"/>
      </a:lt2>
      <a:accent1>
        <a:srgbClr val="2686A7"/>
      </a:accent1>
      <a:accent2>
        <a:srgbClr val="54BE71"/>
      </a:accent2>
      <a:accent3>
        <a:srgbClr val="8BC248"/>
      </a:accent3>
      <a:accent4>
        <a:srgbClr val="EF9527"/>
      </a:accent4>
      <a:accent5>
        <a:srgbClr val="ED423D"/>
      </a:accent5>
      <a:accent6>
        <a:srgbClr val="202F3E"/>
      </a:accent6>
      <a:hlink>
        <a:srgbClr val="F33B48"/>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